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72" y="-5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Final Digraphs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</a:t>
            </a:r>
            <a:r>
              <a:rPr lang="en-US" dirty="0" smtClean="0"/>
              <a:t>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6800" y="3810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so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ck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pic>
        <p:nvPicPr>
          <p:cNvPr id="4102" name="Picture 6" descr="http://cdn3.volusion.com/uctgf.ukzte/v/vspfiles/photos/The-Water-2.jpg?14391961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057400"/>
            <a:ext cx="57912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Final Digraphs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s-Family Blends</dc:title>
  <dc:creator>ST User</dc:creator>
  <cp:lastModifiedBy>ST User</cp:lastModifiedBy>
  <cp:revision>5</cp:revision>
  <dcterms:created xsi:type="dcterms:W3CDTF">2016-05-06T15:33:41Z</dcterms:created>
  <dcterms:modified xsi:type="dcterms:W3CDTF">2016-05-09T20:11:05Z</dcterms:modified>
</cp:coreProperties>
</file>