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Open Syllables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urelyfacts.com/pics/items/animals/Buffa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19200"/>
            <a:ext cx="3657600" cy="3657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buffal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46482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m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4100" name="Picture 4" descr="http://www.british-sign.co.uk/british-sign-language/wp-content/uploads/2013/01/me2-852x93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5959430"/>
            <a:ext cx="2917477" cy="3184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buffal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7" name="Picture 2" descr="http://purelyfacts.com/pics/items/animals/Buffa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05000"/>
            <a:ext cx="50292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1371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m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7" name="Picture 4" descr="http://www.british-sign.co.uk/british-sign-language/wp-content/uploads/2013/01/me2-852x93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124200"/>
            <a:ext cx="4118733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Open Syllables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4</cp:revision>
  <dcterms:created xsi:type="dcterms:W3CDTF">2016-05-06T15:33:41Z</dcterms:created>
  <dcterms:modified xsi:type="dcterms:W3CDTF">2016-05-09T20:04:29Z</dcterms:modified>
</cp:coreProperties>
</file>