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Final s-Family Blends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cdn.shopify.com/s/files/1/0955/9060/collections/Nest_transparent.png?v=14427810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3276600" cy="3276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8382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ne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st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12292" name="Picture 4" descr="http://cdn.instructables.com/F3X/CVUC/GVZPP04Z/F3XCVUCGVZPP04Z.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429000"/>
            <a:ext cx="2444750" cy="26574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38100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de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12294" name="Picture 6" descr="http://reardonpest.com/reardon-content/uploads/2015/07/paper-wasp-white-background.jpg"/>
          <p:cNvPicPr>
            <a:picLocks noChangeAspect="1" noChangeArrowheads="1"/>
          </p:cNvPicPr>
          <p:nvPr/>
        </p:nvPicPr>
        <p:blipFill>
          <a:blip r:embed="rId4" cstate="print"/>
          <a:srcRect r="11893"/>
          <a:stretch>
            <a:fillRect/>
          </a:stretch>
        </p:blipFill>
        <p:spPr bwMode="auto">
          <a:xfrm>
            <a:off x="304800" y="6172200"/>
            <a:ext cx="3352800" cy="26713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657600" y="6705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wa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sp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dn.shopify.com/s/files/1/0955/9060/collections/Nest_transparent.png?v=14427810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19400"/>
            <a:ext cx="5562600" cy="5562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81200" y="1447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ne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st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cdn.instructables.com/F3X/CVUC/GVZPP04Z/F3XCVUCGVZPP04Z.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429000"/>
            <a:ext cx="4038600" cy="43900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52600" y="12954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de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reardonpest.com/reardon-content/uploads/2015/07/paper-wasp-white-background.jpg"/>
          <p:cNvPicPr>
            <a:picLocks noChangeAspect="1" noChangeArrowheads="1"/>
          </p:cNvPicPr>
          <p:nvPr/>
        </p:nvPicPr>
        <p:blipFill>
          <a:blip r:embed="rId2" cstate="print"/>
          <a:srcRect r="11893"/>
          <a:stretch>
            <a:fillRect/>
          </a:stretch>
        </p:blipFill>
        <p:spPr bwMode="auto">
          <a:xfrm>
            <a:off x="381000" y="3505200"/>
            <a:ext cx="5715000" cy="455335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28800" y="16764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wa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sp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Final s-Family Blends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2</cp:revision>
  <dcterms:created xsi:type="dcterms:W3CDTF">2016-05-06T15:33:41Z</dcterms:created>
  <dcterms:modified xsi:type="dcterms:W3CDTF">2016-05-06T15:47:00Z</dcterms:modified>
</cp:coreProperties>
</file>