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5" r:id="rId4"/>
    <p:sldId id="261" r:id="rId5"/>
    <p:sldId id="263" r:id="rId6"/>
    <p:sldId id="262" r:id="rId7"/>
    <p:sldId id="268" r:id="rId8"/>
    <p:sldId id="269" r:id="rId9"/>
    <p:sldId id="267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170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YSnXNHUEodY?start=0&amp;end=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0.wp.com/blog.ashleykate-apply.com/wp-content/uploads/2013/08/Whistl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5dGdV5u2v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whistle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781800" cy="50863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ongbook1.files.wordpress.com/2010/07/snow-white-37-whistle-while-you-wor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381000"/>
            <a:ext cx="8591177" cy="5257800"/>
          </a:xfrm>
          <a:prstGeom prst="rect">
            <a:avLst/>
          </a:prstGeom>
          <a:noFill/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1981200" y="58674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http://viewpure.com/YSnXNHUEodY?start=0&amp;end=0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riskmanagementmonitor.com/wp-content/uploads/2013/08/whist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868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0.wp.com/blog.ashleykate-apply.com/wp-content/uploads/2013/08/Whistle.jpg?resize=300%2C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7413625"/>
            <a:ext cx="2857500" cy="2857500"/>
          </a:xfrm>
          <a:prstGeom prst="rect">
            <a:avLst/>
          </a:prstGeom>
          <a:noFill/>
        </p:spPr>
      </p:pic>
      <p:pic>
        <p:nvPicPr>
          <p:cNvPr id="6148" name="Picture 4" descr="http://i0.wp.com/blog.ashleykate-apply.com/wp-content/uploads/2013/08/Whistle.jpg?resize=300%2C3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-7413625"/>
            <a:ext cx="2857500" cy="2857500"/>
          </a:xfrm>
          <a:prstGeom prst="rect">
            <a:avLst/>
          </a:prstGeom>
          <a:noFill/>
        </p:spPr>
      </p:pic>
      <p:pic>
        <p:nvPicPr>
          <p:cNvPr id="6150" name="Picture 6" descr="http://blog.ashleykate-apply.com/wp-content/uploads/2013/08/Whist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572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uefa.com/MultimediaFiles/Photo/competitions/EURO/70/67/77/706777_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128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ages.wisegeek.com/referee-showing-hand-signa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4648200" cy="6197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0" y="1524000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https://www.youtube.com/watch?v=M5dGdV5u2v4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falmouthpacket.co.uk/resources/images/852585.jpg?display=1&amp;htype=100000&amp;type=m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6096000" cy="5899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oslives.com/wp-content/uploads/2012/06/okinawa_lifeguard_safety_1427090_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89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stmedia.startribune.com/images/5re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" y="304800"/>
            <a:ext cx="9123124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dn.metroparent.com/wp-content/uploads/Teaching-Kids-How-to-Whistl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46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7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whistle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55</cp:revision>
  <dcterms:created xsi:type="dcterms:W3CDTF">2016-04-02T11:25:12Z</dcterms:created>
  <dcterms:modified xsi:type="dcterms:W3CDTF">2016-04-18T15:43:31Z</dcterms:modified>
</cp:coreProperties>
</file>