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5" r:id="rId4"/>
    <p:sldId id="261" r:id="rId5"/>
    <p:sldId id="270" r:id="rId6"/>
    <p:sldId id="27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60"/>
  </p:normalViewPr>
  <p:slideViewPr>
    <p:cSldViewPr>
      <p:cViewPr>
        <p:scale>
          <a:sx n="70" d="100"/>
          <a:sy n="70" d="100"/>
        </p:scale>
        <p:origin x="-110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0.wp.com/blog.ashleykate-apply.com/wp-content/uploads/2013/08/Whistl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_JmA2ClUvUY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twins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7121352" cy="4876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dia2.popsugar-assets.com/files/2015/03/31/991/n/1922398/187c53de_edit_img_cover_file_15775818_1427839741_shutterstock_2izD1hG.xxxlarge/i/Little-Known-Facts-About-Tw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4" y="359392"/>
            <a:ext cx="90297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0.wp.com/blog.ashleykate-apply.com/wp-content/uploads/2013/08/Whistle.jpg?resize=300%2C3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7413625"/>
            <a:ext cx="2857500" cy="2857500"/>
          </a:xfrm>
          <a:prstGeom prst="rect">
            <a:avLst/>
          </a:prstGeom>
          <a:noFill/>
        </p:spPr>
      </p:pic>
      <p:pic>
        <p:nvPicPr>
          <p:cNvPr id="6148" name="Picture 4" descr="http://i0.wp.com/blog.ashleykate-apply.com/wp-content/uploads/2013/08/Whistle.jpg?resize=300%2C3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7413625"/>
            <a:ext cx="2857500" cy="2857500"/>
          </a:xfrm>
          <a:prstGeom prst="rect">
            <a:avLst/>
          </a:prstGeom>
          <a:noFill/>
        </p:spPr>
      </p:pic>
      <p:pic>
        <p:nvPicPr>
          <p:cNvPr id="9218" name="Picture 2" descr="http://f.tqn.com/y/infertility/1/W/l/2/-/-/92531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9" y="533400"/>
            <a:ext cx="9026769" cy="5791200"/>
          </a:xfrm>
          <a:prstGeom prst="rect">
            <a:avLst/>
          </a:prstGeom>
          <a:noFill/>
        </p:spPr>
      </p:pic>
      <p:pic>
        <p:nvPicPr>
          <p:cNvPr id="9219" name="Picture 3" descr="C:\Users\jkirklan\AppData\Local\Microsoft\Windows\Temporary Internet Files\Content.IE5\SZE2684H\IMG_1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atic-secure.guim.co.uk/sys-images/Guardian/Pix/pictures/2015/2/2/1422882052951/Nasas-twin-astronauts-Sco-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kirklan\AppData\Local\Microsoft\Windows\Temporary Internet Files\Content.IE5\7BK1B4PV\IMG_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410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Image result for old twin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Image result for old twin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6" name="Picture 6" descr="https://delawarereason.files.wordpress.com/2012/05/4fc01a061d12d-preview-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304" y="340056"/>
            <a:ext cx="8764724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58674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https://www.youtube.com/watch?v=_JmA2ClUvUY</a:t>
            </a:r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46268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6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twins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57</cp:revision>
  <dcterms:created xsi:type="dcterms:W3CDTF">2016-04-02T11:25:12Z</dcterms:created>
  <dcterms:modified xsi:type="dcterms:W3CDTF">2016-04-18T15:38:46Z</dcterms:modified>
</cp:coreProperties>
</file>