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BA48-8BA7-4954-ABA9-C762EA0FE7C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A53B-3BF5-4285-83AB-E88DF69BD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BA48-8BA7-4954-ABA9-C762EA0FE7C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A53B-3BF5-4285-83AB-E88DF69BD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BA48-8BA7-4954-ABA9-C762EA0FE7C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A53B-3BF5-4285-83AB-E88DF69BD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BA48-8BA7-4954-ABA9-C762EA0FE7C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A53B-3BF5-4285-83AB-E88DF69BD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BA48-8BA7-4954-ABA9-C762EA0FE7C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A53B-3BF5-4285-83AB-E88DF69BD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BA48-8BA7-4954-ABA9-C762EA0FE7C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A53B-3BF5-4285-83AB-E88DF69BD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BA48-8BA7-4954-ABA9-C762EA0FE7C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A53B-3BF5-4285-83AB-E88DF69BD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BA48-8BA7-4954-ABA9-C762EA0FE7C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A53B-3BF5-4285-83AB-E88DF69BD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BA48-8BA7-4954-ABA9-C762EA0FE7C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A53B-3BF5-4285-83AB-E88DF69BD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BA48-8BA7-4954-ABA9-C762EA0FE7C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A53B-3BF5-4285-83AB-E88DF69BD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BA48-8BA7-4954-ABA9-C762EA0FE7C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A53B-3BF5-4285-83AB-E88DF69BD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BA48-8BA7-4954-ABA9-C762EA0FE7C2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4A53B-3BF5-4285-83AB-E88DF69BD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afeshare.tv/v/4kOJSZ9aGz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3.volusion.com/mxtqj.rcrhg/v/vspfiles/photos/GSS06-2.jpg?1346715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4762500" cy="476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9000" y="4572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Star</a:t>
            </a:r>
            <a:endParaRPr lang="en-US" sz="9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atescreativespace.com/wp-content/uploads/2012/07/star-pix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63246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beyondthemarquee.com/wp-content/uploads/2013/11/mickey-mouse-star-on-hollywood-blvd-1360758417_o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7936177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homemade-gifts-made-easy.com/image-files/money-origami-star-finished-doll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907544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1.bostonmagazine.com/wp-content/uploads/2015/07/chuck-tay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153400" cy="543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n.es-static.us/upl/2010/02/star_gazing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231607" cy="4845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5867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Twinkle </a:t>
            </a:r>
            <a:r>
              <a:rPr lang="en-US" dirty="0" err="1" smtClean="0">
                <a:hlinkClick r:id="rId2"/>
              </a:rPr>
              <a:t>Twinkle</a:t>
            </a:r>
            <a:r>
              <a:rPr lang="en-US" dirty="0" smtClean="0">
                <a:hlinkClick r:id="rId2"/>
              </a:rPr>
              <a:t> Little Star</a:t>
            </a:r>
            <a:endParaRPr lang="en-US" dirty="0"/>
          </a:p>
        </p:txBody>
      </p:sp>
      <p:pic>
        <p:nvPicPr>
          <p:cNvPr id="19458" name="Picture 2" descr="https://i.ytimg.com/vi/4kOJSZ9aGzQ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7831667" cy="4405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User</dc:creator>
  <cp:lastModifiedBy>ST User</cp:lastModifiedBy>
  <cp:revision>4</cp:revision>
  <dcterms:created xsi:type="dcterms:W3CDTF">2016-04-26T19:28:06Z</dcterms:created>
  <dcterms:modified xsi:type="dcterms:W3CDTF">2016-04-29T13:47:18Z</dcterms:modified>
</cp:coreProperties>
</file>