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ACE4E-736F-4E38-99DA-93764F2B5D4F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ADAD-EC7F-4835-892E-EA1FDF68DC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ACE4E-736F-4E38-99DA-93764F2B5D4F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ADAD-EC7F-4835-892E-EA1FDF68DC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ACE4E-736F-4E38-99DA-93764F2B5D4F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ADAD-EC7F-4835-892E-EA1FDF68DC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ACE4E-736F-4E38-99DA-93764F2B5D4F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ADAD-EC7F-4835-892E-EA1FDF68DC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ACE4E-736F-4E38-99DA-93764F2B5D4F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ADAD-EC7F-4835-892E-EA1FDF68DC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ACE4E-736F-4E38-99DA-93764F2B5D4F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ADAD-EC7F-4835-892E-EA1FDF68DC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ACE4E-736F-4E38-99DA-93764F2B5D4F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ADAD-EC7F-4835-892E-EA1FDF68DC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ACE4E-736F-4E38-99DA-93764F2B5D4F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ADAD-EC7F-4835-892E-EA1FDF68DC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ACE4E-736F-4E38-99DA-93764F2B5D4F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ADAD-EC7F-4835-892E-EA1FDF68DC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ACE4E-736F-4E38-99DA-93764F2B5D4F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ADAD-EC7F-4835-892E-EA1FDF68DC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ACE4E-736F-4E38-99DA-93764F2B5D4F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ADAD-EC7F-4835-892E-EA1FDF68DC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ACE4E-736F-4E38-99DA-93764F2B5D4F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DADAD-EC7F-4835-892E-EA1FDF68DC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b="1" dirty="0" smtClean="0">
                <a:latin typeface="Century Gothic" pitchFamily="34" charset="0"/>
              </a:rPr>
              <a:t>K</a:t>
            </a:r>
            <a:r>
              <a:rPr lang="en-US" sz="9600" b="1" smtClean="0">
                <a:latin typeface="Century Gothic" pitchFamily="34" charset="0"/>
              </a:rPr>
              <a:t>not</a:t>
            </a:r>
            <a:endParaRPr lang="en-US" sz="9600" b="1" dirty="0">
              <a:latin typeface="Century Gothic" pitchFamily="34" charset="0"/>
            </a:endParaRPr>
          </a:p>
        </p:txBody>
      </p:sp>
      <p:pic>
        <p:nvPicPr>
          <p:cNvPr id="25602" name="Picture 2" descr="https://blog.udemy.com/wp-content/uploads/2014/03/shutterstock_180365039-300x2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600200"/>
            <a:ext cx="5943600" cy="3962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pad2.whstatic.com/images/thumb/e/e1/Tie-a-Knot-Step-1-preview-Version-2.jpg/aid321405-728px-Tie-a-Knot-Step-1-preview-Version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219200"/>
            <a:ext cx="6934200" cy="39052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wdy.h-cdn.co/assets/cm/15/09/54ec06717eb0f_-_knot-know-how-md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838200"/>
            <a:ext cx="3619500" cy="482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i1.wp.com/www.theimpulsivebuy.com/wordpress/wp-content/uploads/2015/04/Papa-Johns-Garlic-Knots.jpg?resize=640%2C2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752600"/>
            <a:ext cx="8153400" cy="30193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 descr="data:image/jpeg;base64,/9j/4AAQSkZJRgABAQAAAQABAAD/2wCEAAkGBxMSEhUTExIWFhUXGBgXFRcXFxUYFxcaGBcXFhcYFxUYHSggGBolHhcXITEhJSkrLi4uGB8zODMtNygtLisBCgoKDg0OGhAQGi0fHR8tLS0tLS0tLS0tLS0tLS0tLS0tLS0tLS0tLS0tLS0tLS0tLS0tLS0tLS0tLS0tLS0tLf/AABEIASIArgMBIgACEQEDEQH/xAAcAAABBAMBAAAAAAAAAAAAAAAFAgMEBgABBwj/xABCEAABAgMECAQEAwYGAQUAAAABAhEAAyEEEjFBBVFhcYGRobEGIsHwEzLR4QdCYhRScoKi8QgVI5KywuIkJTNTc//EABkBAAMBAQEAAAAAAAAAAAAAAAECAwQABf/EACYRAAICAgIBBAIDAQAAAAAAAAABAhEDIRIxQQQyUXFhgSKRsRP/2gAMAwEAAhEDEQA/AOeAwoGGgYU8KAdBhQMMgwoGOAOvGwYbBjbwTh0GNgw2DG3ggHAY28NvGxBOFvGwYQDG3jgDjxt4beNvBOHHjHhDxt44Ap428IeNvBOFPGPCXjHjjhTxjxp4yOOBAMKhsQoGI2VFtGxGgqFAwQGwYUDGCNtHWdRgMLBhpamFYjrnHAQHJIKg2TFFojTrW2ENA5kwwoOdkK5tjrGkOi2KxyiUm3CkQhIN29llDV3PV6xymwuCCibYnXDyJwOcBgY0glmhlNiPGHgqFPAKXNUMzEyVb2ornDKaFeNhKMhEs3sKwqKJ2TaoVGQh428EAqMhLxt444g/BOqEmSdUGEpfKFpkE5Rk5GigAoERtKoLT5AwiHMsjYQ4ox8VsoWqcAHjQS2MMT1DAYQrY8Y2NrmlRhKU198axuWa1wwLe/bQqTnxblCMqkJWaiNAVbnCmqX1CHZSK8fpHWcanzqFOQA+/vZEZRoPeuHp9STrMNKGEcjmISmh3+/SHEivv3nCimnPpClIryjrBQ0hGHvZGLS7+8oeQKp3mMUMd/pWDZ1DdnnEGCVntF6hoehgWhFeUPA9MIZSoVwtBN428MSZ14bYW8aIytGaUaY48Y8IBjbwwhZf2UaowyIM/DGqIdqDRgjO3RqcaKjpK03FtGInAh4eTYhOnqBiHbJIlrKAXCXfhFHJLR0Y2RbbOcsIj4njGLLqjcs3q7fWFKJCBSnGFyyx4t0+0KUivOEKSWcYuD2gWNQ4r5veuHZNHPGFTk14fSFSUVHAQthRFUmo494SJeHvOJFxyH2ji0amy2U3vGDYKElNOPvtC5wqeHrD4lG6A2LHo/rGpqKjWW7CFsaiPLQSRv8AR/SENT3riXLT0B+kIIdv4u3sw1i0RijzCND6w6BX3qEJA7n0g2cIkqrtxiemYDWBY+cbvfaJUlTHZ9opGXFk5R5ImNGo1G41IyM6TMk3YE241MHJpeK/pE/NHnY+zVPoE6HmBCpkw5RXZk28pSiak9zE21Wi6i4PzEk7A8DEeoMPLtsaC0JKfNC5SK8W9YUUP9d8LuY7ajh/cQtlEjaUVIGv0eHDJy2jvDkoVc5isEhZi+FcRqcDDjdI4iEcqKcQamU4BzY01CnvhDiJbE5VpE6wWehGLg8HB6fWNGT5i2QDdvWOsFEVdnY4YKPI3T6wzaJfnI3dMYPLs7vwrvoPTlEOfI875eXfiHLdI5MLRlmszoSdg41b06QzarO0xI1BzwTjzg9o2yvKG813CveGrfZf9VZ1IA7fQRPlsbiV0S6HVQd4jpFffvOCs+zsn+Y9EkU5RDkSqE41b+r7RVMRohqFTrb1hITQboeUPMr3k46tGvh4jYPvDWLRBQjzP7zjb1G0eph1Mtu/QfWMmoYp3esNYtEiWtxCgYZs/wAu6HDShjXidxMeVVIvUq1lRa9EDSsxkqqICWfTrfMltsZpa3IXL8pqTGJS30aHj/IGnrdTxqWK+9YMIJevCHZYYvuPKCyiJaZXmbKnvpGpQ9OtD6QQsUsK/wBtN4oCeXWG0y/ORkoNzp3aJNlaNSpNB+lTcDh68oPy5X+mD+6QeHsK5CB1hTeuk0fyL2EYH3tg5o6TVUshnBbeD7ESkyiRCkSQkLFHTTgT5eXm6Rq0WdlIIFCCOv2EEVyaoyvoKVcBQc0g8REqZZryR+kgc2+og2CgUiWOg6q+sRFWciYRj5R1Ww4Qd/ZSXp+Uq4jzgdYTbrI00n9H/cEN/VBTAzeh0AShsCn4gQi1SfMXFRd6eY9ImaGkn4Zp+UdiD2iTpKz+V8HLbmAH/aJjFXt1nIlhZ2n+oHs8QdH2UhAOt+gB7mLLp2zPKQP0n+oauIhq0WO4Jh1JDbyXPQRRPQrKVde82Z7qH0jc2T5TtP8A494IIkUGHzdBj6cohz00IycPwJUYpYtaIaUXi2FeWZfl0jJqXUdnTUPeqHZGYOJIJ+nR4TMPzn3UkD3thhCPJFW9642uh2wqQSFuMsOUPaQQ6rwDBTFvfukacMjLmREJhssI2kwxNVXl2MZ4I0zY5Lr75esSE4jd6H7xFlZRPkoctkRTY4f68o6R0Qnog1KcwCR0V6RInWdsK4t/f3lEKwkpUDmKEbj75QdXKCkqYMxvDZgW5GISeyyWhjRKQqYpGS/MMq4kcawYkAi4vNCmL0cZE8CORgfY01C0jzpqRrzpvY8zsiyLsyXCk1RNS42auv8Ayicux0NWySAUKbyiYkk/pmBieFBviZ8BvKcx1TXsocoWqVfQBTzOgvrd0n/cBzjAXlS1Ziit59g8IMRWZLkOpIw/Kzax9O0RJ0p5gLYgjhdHVyTwgrKAK0q2iINu8igMXBbeT94dIVsk6Fk1WnJ6bnU0JtlbuDFSW/mKSd2ESNEEVbaONDj7whc2UChB/hO2jntCtHWQtLyAfhhsEp7pHcRA00g3GGKiHfYB9VcoMWs1LYukDgPv0hm3yguazUT9n449YNHWVH9jupw+Uf1Gh7wC0oAGTnU9urERc7TIZ3zc8vu54xUNJpvOs/mUQw2FiAd5A5wYvYX0DpCAKnNz3CfrDCD820jpWC1qlFCUgjFA6l+xEQUy/NuBPH2/KK2ToZlUPvWYcSsqF0Gow3e25wzMpuA9IgrnEE1jRj6M+XsW8NWgat498DC5Et1AQufJIcZg1iS0VasalYb8NkE9HF6HGvv3rgWih2dtcEbLQgjWx984E+hohFKbqq66+9o7RYtFAXrpqFAg8QQONSOUDUSxMluB5nHrEmwLIY5gNxBw7RmbsskPyUmUpzkSFaiAceg5RabEgLlqRqeYjd+dPAueIgFPWlSnGCg/EUI5EHjBfQqiLpGKVYcCOopwEKwk+RLdChmwPEGhiJaKBaWqfOP5hXr3gumWElxhj/KQwgdpiT5DrT1Cqd2/2wYiyImjrTeQDgQz7GcGGLXOdaVZ1VuYEgdYG6EtPnmI1u3H+55Qi2Wp1b3I3Y/XlFEKw5oK1XhjSh/5Enr2grMV5ANiW/2k/wDaKnoVVFDO6B/SIM2613Q5/KEnklu7QPJ1EhM5xLwdyrZiR6RIkAEryYB+Lud+POByJoSEbEqfhLQO6iYk2CeyC7ZqU+oFgOJeCziHpqSwYY0B2a+pisztHlapMvWxOy9UtuvczFlt81wqtB8x64bS0D7AlgbQuhIJTsDqSni1TtMBaDYF08kXlNg7J1MmnfpAhQYA5qutraiu3eCttl3jdwzVu1dOhgZalustkUgcRX0hovwc0RiB5hqfmGJ7QLm2cE0grdcDWST9usSkaDCwKtGmMlFbMk9srt5qjKDk1KVgTGqfnHQ+kA0pdxsiboq0lig7fuIlJasvB7obnSbrvkfZ7RMskqtMCxG8Fm5E8onTrNflhYFRRQ95EOIjWFNwgE+VTgHeGA5+6QnK0PQQ0ZNuEpPyqw7tsNA3CCExIDEHHE6iCa8m9gwJWl6YHEbRi+8HH7xKssy8CDiMfRQ4+8Ykx0F7Mb2ND6j0LtugpYFspsiKdKHa4PEPAewKdQ/eSyVDW1CRrq/AiDwszlxTAnhgr0PCFCH7LNCk1xD8RmPtEXTHlFcLrHalVARuLRiVXQDr+bYdfHrxhVsR8WWBiU4ayk4j1goU54qYZNoBJ1pO3buYxk20BTLO7kPKNuBPOM05JNXqUEA8KPuY9IgyleVs3PanbrFEzmg94eXSuJNeAD+9kStNzCShA/NTrQdYG6A+S9+rufvEpS71oYflvEbD8wO2pTyhfIWTbSt1pQDi7amJA7JEPmcBKLuyjX+EO3ChMQ56WnUyRTYSSPpDelZtRLGQALDG6WujaSpuJhvIngXa3UhCSazV7qYqJ2YDcIUqcJhup+VIAfZl0qOGuI2k3SsSiXIQASMn8y26CJ8mUJMq8oY1Cd2AOzPg0c9I7yCNLzPhpLAXlsEjUMugB5azFbm0L4sHriaYneSIJW+YpSry6kkO+WwbdZ2QGt0+hSMSwH8vpgYbHEE2KkTwkoKtp5k/SLtZUylpBSoRzW1W4JN1qAN098ojq0mtI8qiBhF3jckZW9kizmsTEWYhVeesH7QPlnOLl+yhcpChi3Ij30ic3SNEFbFeHi6VoViBUaxSo3UO4GG7TZPhrqPKSOBx6j1jVnTmmhHQ+oOqCoUmcm6qhAru1jdGdvdlqK+RdocAfKc0kUrE+Sh/MKLGWvbu9dxhidJIWQr5hj+oe+8Ksq7p/hw1pejEZp97uYSVYlMsGo1tjQdx1EXOSg3Q/wApqFCoG3ag56ordmkCZsUPYP32sYsWgLfdBlLFf3TntSdffrCPYeiXKnM6FpqMU6xsOewxFM0pYhTjI6mpUcWO3eIkWlCFJPmN0Ghzl4O4/dwcdiziZVoKFkK8wViRVJyccKHZwgipDGmLOlfmyIuq6gcQekVGSki8nVr1j31i1aTtFwG7VKsB0I96hAmySVTFGmIPNmjlKh6NaKXdSxOYfe/0aJFkntOKzgWJGTB4UnRxaoIo3Y+sTJeiSkFwaUONQkluYDwORzRBnaTZd8oLquvVmAZutYkaOZc8LvAgB3D+UBIFXzDHZnA20WclRJwy97H9tGpIXLBA/NRW45e9cOpCuPwHNGWS8pc5ZxN6uSX8tIa0narxvFsGSnV92APLYIj/AObhaAgeXNYoCp2Auj91uQgbPtDklyEihUGJ/lBI9iprUvbFWkQLXPJU5ODDec+WH9oCYuTu3Cp9DXfE22TQpd1FQ+OAuvRknA73rA61TsR+8fY3xpgvBCT8gy2uVEnW/OG5cxmLPRqw7aR8p1jsT9oTZ5bgxoXRnZNlJdhrIHOLxoa1IrLUQKm7tqad4pVhIdzgK8qiClilGYgNi3aISSa2aIyaeixaVsakH4iDvGvaIRY5omVBYiu0V7RGs1mnFr6yUsxScIcn6NuMtGQPCIOJbkSLdJ+IL4otPTUdox4E6ojJF5lChGP6TqOtMbkWu9RQIOAINK0wI1tziZZLq6pIvCikml4Hpj71o4tIaMtkzRzAg/KrJsC+ID4fwmD09cq4fjMlsCaVxYPnjSBVjsrGmH7pxbZr3doH+KZoLShRIAUaYGoG4APQa4klbHZMRaviqd8C1cTR66zvhE+SVNv/ALdIgeH51XIqmiuz8u0WuXYCottp1HYQs00xosAWuwXkKerEnmzdYk+FCDMCV44pJzpgddO0WO0aIIB2/wBx3EV2dZDLUFAEVH9X3hVJrTGaTVovSNGySkjY47w0JsopCS1eezrFFR4lmJ8qixBbY4xD5OIFT9OrExNS7cvdYdKViNIvVr8P3qpzHMkg/fjEe1+HTdJyBJ4B/oYiaL8Unyg+8oOJ0j8QIqPOpm2AfcmBewU6OZaYshlLAVilLrO1QcjvEC0rXdTrAGGTU95RaPFEtRmqYfMcQKABq9tzCAkuzYg6io7KuPeyNEWTkgMpaQohNCCS5zbDdhntgbbJRDe8omz7OQTrJr3PGI9sWyWNQDnluzHukbIIyTZCtVEk7WHP7iG7KtsN8at6hdQA+bv73coZklopWifkIhV1O1Xb33ix+DTecajFamqck5ZbBlBfwpaLs0jXEWrRZOmdHl2UEREWi6WbHGCljUCAYiaURV4yGgEWrRgrdgdNsC0KdJbEg9W964s0tTh8/rEtFnSupGMHlQaK1K06qXSYgHURQ8QPpEOfbxMnXh8pSAQedNYi0aR0KkgsOmcUbSVlKVXWBAqBvrTODFRZztBmVL+EsKDlPyrbFsQWzH02xf8Aw5a0LQC7kODnuPEEc459oC1hQ+HMrq1kagcjq3ciyZUyyq+NLJVLI84GI/V9eMRkn15Kaezotnnh7p1D306Q3bbJKmIYgYU4Fx2iknxC5SpJfDPr79YkDxEAo1o55GoHWIXJDqJH8U6GAmzCEuhV1XQRStM2ZSSlV2mShqfA7R729W0ZpGXOQpKmLgg8P7RHV4fS0xJYoJKk7DUhuvOLxnQjXg5jZLUKVZyz6g7PFn0PpIBYBxAugOwSH8z7andEHS/hJaTelJcB3QMRR/KNVOvIMAoL+QgmpqXwc0ameUNxjLaOt9HSZ65S0kpDlqlsSdmZ2RVJ1lUgksSVXgONPU8oN+HGu+YupmCQXUX951hWm1BPlSxWaEit0agdmvXAT8CvRz/S0kBRrViANes+/SBFoReDKLAUvZ6mbP01iDWmmvgn8gw30FNVDyO+AGkSTjRqjWQKgGPRx9Iwz7B08hRujIUfWH794ZBp795xpYLu2NYUoE98RFCZOJiRo2ddmJO1jxhj4RhyRY1qwhFF2UckdI0Xb2DGJlutN5LxVtGTiUi9iKHeIkrtJBu68IjPFUisMlxD1kWCN0FrMoHgwgFolLh/fukWiw2UBLkboyzVMvF6I1vtqUpJJYCp3AVjnmnbd8VRuJIAZlOAeWfeLz4ilEoIwB1ah7flHMvgBSjqT12e/wCxx0GXQ/ZUTKlKCpsSGTxFdkWnQ+nCfIt2UPzuCNYIzGbjphAiYu5KUBQkXXFWABJTVsTThAnRWj1EulSg5qQGBOLUPSHaUk7FTa6CumrOZKryH+GTs8pP/U+9kCdbS/LnFpTYZ6pbLl30EXQQQcs8gfb5RUrZZfgrKFDy5YuNn06QsUn2Uuh/R+mloJANDF+0L4qC2CtXZ3jlM+WQXfZ6w7YLapJx3cWgzwpq0KslOmdrsVqCxfBqMduXfvDmk9EyLQSoC7MYeZNbw1lGCmZtdI5zobTBTnSvGteD9oOo8QsXeqCeIUHMZ3Fp0U72TiP2d0MLpqVjPNmpy2ZwH0hpVCQwzzoOe3YAdsTbfpUKDhiD0Oe7Xzip6USklxgeaTD4u9iZFa0QLZaXJI2sWqPy0MasVkE1YQBeUrDMktWI8+XeU35stZpR/ecXT8GNGJmW4qVW5LUWP8V0HvHs40tfB5WRvfyVXT/htUhLqQRv2xWUyHj0N+M1kSmxqWAHAbmQI8+yTSHy1pryJib2pdo6/b/wjTKsKpxtK/jJlmYqifhuE3iGZ24wnwB+GabRK+NPnLAwCZbDIFySDrjof4gaQQjRs9lB1S7idpX5Q3OJfgWVdsiN5+kP1DlWyUXc1G7Rxnx74d/yqakpmKmSZlCFNeGNQRiQ0Ap0x7rEEGqVDBtcXb/EJM80kb+33jl2idIhDy1//GeJSr94esJkipV80WxScb+2dJ8PzAoJ1ADoIt9nBIfKKh4Rk+UB3ar8XHOLtZVho8jMqmz08TuKIOmbKPhLOykc1stkYPgXLayxx7x1a3Bw2/32ii/s4TMUTgh22lye8STorQF0tJuISnMOo6hgAD25xCsSUXgpRIOTlw2oEVaCGkZRWlSn8ysthNadIH2KUsHygntwxfi0Uj7QPTOk+GrZKu3b9dXlV39Xgf4m0XLmgi7XIkeU7DWm+GfD0mckuqUANrV5AnrBXTGkphTdEt8iw+tREXaehk0cdtUtUlZSoUNNbaq6o0uz5jD+0G9NaNmEEzEEDLAqb9QGEArOog3VHy4g5nWK6q9I2Rlasi1Toes84ip9t9gBBCZajeI/SnmGhiVIHzPQewPe2G01UTr67ekK6bsamkE0WorSoPikEfxBvrCJ050pVrDEa9RiHZV3W3cMQPQwtCWQ5o3KOUdgb0Ris/MSxFSdmyOp/gUkKmzpg/8ArSOaifSORWuZ5CxVUguQ1Nmx47H/AIf0Om0q2Sk8f9RR/wCUejBVH9Hm5Hcv2F/xymNYCNakjr9o88WcGO9/j3MayIGtaeyjHCZeEPPqP0Th3L7J/wDms+aqTKXNWtIWgBKlEgeYCPUXhJDWWXuJ6x5T0AL9qkj9aehf0j1roJDWeUP0iDJ/w/YIpLIq+Din+ICZ/wColJ1JP/WOSvHTfx3mvbkjUjuftHMkiojsna+l/gcfX7f+nWfAK/8ARG8xdbEkgsc4pHgKX/ojee5i/SpDgR5HqPez1MHsQi3jlT+0UfSMx72d4vw/sIu2mHEpWv6lnik22SQSWOAoN8ZmaYg21GiUu0zEFiXajNmcabBriRYbGFMQpD50WC+9VQNtYZt8hSvMwGYcHJquKioh2wrlqJJleYfMpKnOoEpDcqxVdCO0yz6KROTRNRt+IUtrcprzgtaZgum9U6gWHNordmtctI+pKW4XS0EJFvlpFA5Oqv0pCOIATpKzqmPQJTqA8uNCff0itW/QAmOM2K06xX1DRcLRaQshSvKh6JzW3vHfwDWO2mbaFKwBJSBsA9G6Q0OS2jpU9Mqf7MQAFVZ6Nm5GO4iHJVmJwS2ofeLR4s0f8IickeVTlSccGBbmD/NsiDo1KJigxcHInYWbi30iyTlX5F5xirAsyRcxyygVpCcVOwBbFN4YbgXaCmnUqE1QY7goAlv0nHhAG1z1jyqonbiN0bIYlEx5Mrk/wNKULpoBzrUa47r/AIe5TWW0LbGaA+tkD6xweYwAFTHob8BUf+3KV+9OX0SgekaPDM/lAf8AxAzmkyk/r7JP1ji0pVI69/iBmVkp2qPQCOPyYM/H0Jj6f2wj4NQ9rlbCT/SY9Z2BLSkD9Ke0eZdAWES7SlWWHNo9OS1AIByCR2hpqopfkEH/ADb/AAebPxln3tIr2ADqTFGkh1DfB/x9a/i26cr9VOAEArN83A/SOye4OP2I694Cl/6KTx5uYvlmTFQ8GSWkSx+kdoushMeLmdzZ6uJVBEPSspwOfKAdlsBKzqLd3i1TpDw9ZbGkAUrEGiydIA2jQSVA04e90U7TOh1yi6HoXZu7EPnHVxKcREtOjwvEQy0dyOL/AOc1KVyx/SDwvU40h4aVUkMiWtzmovyY15RedM+EkKchIByIA75RTbf4SnIWQFqZnxPqYdcRiHPtMwteoCanYKgP14mE2DyLSTkFNxIHYtz1QRs+hVYVrjtGHqecTkaIqXGr0U+9xDcl0TcQ1PkCfIKTjiMHBah7jcY58LKqSs0wOGVC9NX9o6Po1HlKdv0+kQdMaKCjfbGh3746E+JOUbKDpiZeWUqqkl0KzwFDXHZtzo9UtK5iVEBR4FxxGreIsniB5RIOBxfY2I3HpFdnrvAEgULOQHSdSvrgcdbemnezBVCLTOdrwB2ihwGqnSPR/wCCMttFSyPzTJp/rI9I82Tlm8HMen/whlXdE2baFq5zFGKeGJ5RzX/EBOefJTqCj1A9I5VJMdF/HRZVbE6gk9VGOaoJ1Q+VU/0hMXt/susi0i6HxGBjoFo/Ef8A9L8MfPduvwZ45CJ7mhhy9Hf9KA8SZC0rVZVmawzYUuttbDmRG7YtzEvw3Iv2hCdoPIvE2/JVLwdu8Oy2QkbIs0gQF0PKZIg9JEeLJ2z1FpD6RD6RDaBDyRARzNpEZdhQjCYYUZmywQYG26whVWxpBYiELQ8K0MpANWjBqiNPsQbCLGqXSIU6XjHDXZX5UtlNlD6k4g4F4VOQxhxSa7xBQGjmn4g6HoJgGBY7jT16xzazrI3gMoHBSdu4t01R6D01YPiy1JOYjgdvsipM5aSGKFMoav8AxIw5b9/pp2q+DFnjTv5Iy1+bZt+serfw0Q2i7H/+KTzr6x5QmDzbMR76cI6r4F/FNdns6bIuWFXBdlrdmGQIbLXGyK5aMsnx2S/xZsYVMdqt0rHOtEISAb4q8XjxFpj4wUs5iKNInYvrjfkW0ZsSlxoGWJdYnTF0gTKUxifecR5rNtEWaaxaPw5sZXaCrJIbirDoDFXUMTkMY6/+G2hDKkJUpLKmecjMA/KDtZusSzz4w+x8UbkXfR8pgILyhEayy4nS0x5hvFpELEaAhQjgMUIxo1G4IpqMaFPGo44QTEabq4xJVCFJjmh4gi1yojqThBO0oiItEBBYytDiOZ/iV4cJP7TLFQLswZKTt1Nr3anHUkoiPbLKFAggEEMR0ikJuDtE5xUlR5oXLbW1br4giikqGShTprhv4l0uIuHjPw2qyTHAezqND+aWcgTs/LsJTFNnJrHpQlyVowyjTphKXpFagzxMs0oKDmACJjQbsSFlLxoxybZKSroCxKkGkbjIiyhM0QgGfIBAIM0ODUGqcRHoHRgoIyMjH6vtGn03TDUqJMuNxkYzSLjcZGQQChGCNxkEU0Y3GRkccIhJjIyAxiPOx4REX75xkZACxEJVGRkE4AeJ5aVSJoUARcVQgEYajHnwxkZG70nTMnqO0RzjFs0Z8gjIyN2HtmPL0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8" name="AutoShape 4" descr="data:image/jpeg;base64,/9j/4AAQSkZJRgABAQAAAQABAAD/2wCEAAkGBxMSEhUTExIWFhUXGBgXFRcXFxUYFxcaGBcXFhcYFxUYHSggGBolHhcXITEhJSkrLi4uGB8zODMtNygtLisBCgoKDg0OGhAQGi0fHR8tLS0tLS0tLS0tLS0tLS0tLS0tLS0tLS0tLS0tLS0tLS0tLS0tLS0tLS0tLS0tLS0tLf/AABEIASIArgMBIgACEQEDEQH/xAAcAAABBAMBAAAAAAAAAAAAAAAFAgMEBgABBwj/xABCEAABAgMECAQEAwYGAQUAAAABAhEAAyEEEjFBBVFhcYGRobEGIsHwEzLR4QdCYhRScoKi8QgVI5KywuIkJTNTc//EABkBAAMBAQEAAAAAAAAAAAAAAAECAwQABf/EACYRAAICAgIBBAIDAQAAAAAAAAABAhEDIRIxQQQyUXFhgSKRsRP/2gAMAwEAAhEDEQA/AOeAwoGGgYU8KAdBhQMMgwoGOAOvGwYbBjbwTh0GNgw2DG3ggHAY28NvGxBOFvGwYQDG3jgDjxt4beNvBOHHjHhDxt44Ap428IeNvBOFPGPCXjHjjhTxjxp4yOOBAMKhsQoGI2VFtGxGgqFAwQGwYUDGCNtHWdRgMLBhpamFYjrnHAQHJIKg2TFFojTrW2ENA5kwwoOdkK5tjrGkOi2KxyiUm3CkQhIN29llDV3PV6xymwuCCibYnXDyJwOcBgY0glmhlNiPGHgqFPAKXNUMzEyVb2ornDKaFeNhKMhEs3sKwqKJ2TaoVGQh428EAqMhLxt444g/BOqEmSdUGEpfKFpkE5Rk5GigAoERtKoLT5AwiHMsjYQ4ox8VsoWqcAHjQS2MMT1DAYQrY8Y2NrmlRhKU198axuWa1wwLe/bQqTnxblCMqkJWaiNAVbnCmqX1CHZSK8fpHWcanzqFOQA+/vZEZRoPeuHp9STrMNKGEcjmISmh3+/SHEivv3nCimnPpClIryjrBQ0hGHvZGLS7+8oeQKp3mMUMd/pWDZ1DdnnEGCVntF6hoehgWhFeUPA9MIZSoVwtBN428MSZ14bYW8aIytGaUaY48Y8IBjbwwhZf2UaowyIM/DGqIdqDRgjO3RqcaKjpK03FtGInAh4eTYhOnqBiHbJIlrKAXCXfhFHJLR0Y2RbbOcsIj4njGLLqjcs3q7fWFKJCBSnGFyyx4t0+0KUivOEKSWcYuD2gWNQ4r5veuHZNHPGFTk14fSFSUVHAQthRFUmo494SJeHvOJFxyH2ji0amy2U3vGDYKElNOPvtC5wqeHrD4lG6A2LHo/rGpqKjWW7CFsaiPLQSRv8AR/SENT3riXLT0B+kIIdv4u3sw1i0RijzCND6w6BX3qEJA7n0g2cIkqrtxiemYDWBY+cbvfaJUlTHZ9opGXFk5R5ImNGo1G41IyM6TMk3YE241MHJpeK/pE/NHnY+zVPoE6HmBCpkw5RXZk28pSiak9zE21Wi6i4PzEk7A8DEeoMPLtsaC0JKfNC5SK8W9YUUP9d8LuY7ajh/cQtlEjaUVIGv0eHDJy2jvDkoVc5isEhZi+FcRqcDDjdI4iEcqKcQamU4BzY01CnvhDiJbE5VpE6wWehGLg8HB6fWNGT5i2QDdvWOsFEVdnY4YKPI3T6wzaJfnI3dMYPLs7vwrvoPTlEOfI875eXfiHLdI5MLRlmszoSdg41b06QzarO0xI1BzwTjzg9o2yvKG813CveGrfZf9VZ1IA7fQRPlsbiV0S6HVQd4jpFffvOCs+zsn+Y9EkU5RDkSqE41b+r7RVMRohqFTrb1hITQboeUPMr3k46tGvh4jYPvDWLRBQjzP7zjb1G0eph1Mtu/QfWMmoYp3esNYtEiWtxCgYZs/wAu6HDShjXidxMeVVIvUq1lRa9EDSsxkqqICWfTrfMltsZpa3IXL8pqTGJS30aHj/IGnrdTxqWK+9YMIJevCHZYYvuPKCyiJaZXmbKnvpGpQ9OtD6QQsUsK/wBtN4oCeXWG0y/ORkoNzp3aJNlaNSpNB+lTcDh68oPy5X+mD+6QeHsK5CB1hTeuk0fyL2EYH3tg5o6TVUshnBbeD7ESkyiRCkSQkLFHTTgT5eXm6Rq0WdlIIFCCOv2EEVyaoyvoKVcBQc0g8REqZZryR+kgc2+og2CgUiWOg6q+sRFWciYRj5R1Ww4Qd/ZSXp+Uq4jzgdYTbrI00n9H/cEN/VBTAzeh0AShsCn4gQi1SfMXFRd6eY9ImaGkn4Zp+UdiD2iTpKz+V8HLbmAH/aJjFXt1nIlhZ2n+oHs8QdH2UhAOt+gB7mLLp2zPKQP0n+oauIhq0WO4Jh1JDbyXPQRRPQrKVde82Z7qH0jc2T5TtP8A494IIkUGHzdBj6cohz00IycPwJUYpYtaIaUXi2FeWZfl0jJqXUdnTUPeqHZGYOJIJ+nR4TMPzn3UkD3thhCPJFW9642uh2wqQSFuMsOUPaQQ6rwDBTFvfukacMjLmREJhssI2kwxNVXl2MZ4I0zY5Lr75esSE4jd6H7xFlZRPkoctkRTY4f68o6R0Qnog1KcwCR0V6RInWdsK4t/f3lEKwkpUDmKEbj75QdXKCkqYMxvDZgW5GISeyyWhjRKQqYpGS/MMq4kcawYkAi4vNCmL0cZE8CORgfY01C0jzpqRrzpvY8zsiyLsyXCk1RNS42auv8Ayicux0NWySAUKbyiYkk/pmBieFBviZ8BvKcx1TXsocoWqVfQBTzOgvrd0n/cBzjAXlS1Ziit59g8IMRWZLkOpIw/Kzax9O0RJ0p5gLYgjhdHVyTwgrKAK0q2iINu8igMXBbeT94dIVsk6Fk1WnJ6bnU0JtlbuDFSW/mKSd2ESNEEVbaONDj7whc2UChB/hO2jntCtHWQtLyAfhhsEp7pHcRA00g3GGKiHfYB9VcoMWs1LYukDgPv0hm3yguazUT9n449YNHWVH9jupw+Uf1Gh7wC0oAGTnU9urERc7TIZ3zc8vu54xUNJpvOs/mUQw2FiAd5A5wYvYX0DpCAKnNz3CfrDCD820jpWC1qlFCUgjFA6l+xEQUy/NuBPH2/KK2ToZlUPvWYcSsqF0Gow3e25wzMpuA9IgrnEE1jRj6M+XsW8NWgat498DC5Et1AQufJIcZg1iS0VasalYb8NkE9HF6HGvv3rgWih2dtcEbLQgjWx984E+hohFKbqq66+9o7RYtFAXrpqFAg8QQONSOUDUSxMluB5nHrEmwLIY5gNxBw7RmbsskPyUmUpzkSFaiAceg5RabEgLlqRqeYjd+dPAueIgFPWlSnGCg/EUI5EHjBfQqiLpGKVYcCOopwEKwk+RLdChmwPEGhiJaKBaWqfOP5hXr3gumWElxhj/KQwgdpiT5DrT1Cqd2/2wYiyImjrTeQDgQz7GcGGLXOdaVZ1VuYEgdYG6EtPnmI1u3H+55Qi2Wp1b3I3Y/XlFEKw5oK1XhjSh/5Enr2grMV5ANiW/2k/wDaKnoVVFDO6B/SIM2613Q5/KEnklu7QPJ1EhM5xLwdyrZiR6RIkAEryYB+Lud+POByJoSEbEqfhLQO6iYk2CeyC7ZqU+oFgOJeCziHpqSwYY0B2a+pisztHlapMvWxOy9UtuvczFlt81wqtB8x64bS0D7AlgbQuhIJTsDqSni1TtMBaDYF08kXlNg7J1MmnfpAhQYA5qutraiu3eCttl3jdwzVu1dOhgZalustkUgcRX0hovwc0RiB5hqfmGJ7QLm2cE0grdcDWST9usSkaDCwKtGmMlFbMk9srt5qjKDk1KVgTGqfnHQ+kA0pdxsiboq0lig7fuIlJasvB7obnSbrvkfZ7RMskqtMCxG8Fm5E8onTrNflhYFRRQ95EOIjWFNwgE+VTgHeGA5+6QnK0PQQ0ZNuEpPyqw7tsNA3CCExIDEHHE6iCa8m9gwJWl6YHEbRi+8HH7xKssy8CDiMfRQ4+8Ykx0F7Mb2ND6j0LtugpYFspsiKdKHa4PEPAewKdQ/eSyVDW1CRrq/AiDwszlxTAnhgr0PCFCH7LNCk1xD8RmPtEXTHlFcLrHalVARuLRiVXQDr+bYdfHrxhVsR8WWBiU4ayk4j1goU54qYZNoBJ1pO3buYxk20BTLO7kPKNuBPOM05JNXqUEA8KPuY9IgyleVs3PanbrFEzmg94eXSuJNeAD+9kStNzCShA/NTrQdYG6A+S9+rufvEpS71oYflvEbD8wO2pTyhfIWTbSt1pQDi7amJA7JEPmcBKLuyjX+EO3ChMQ56WnUyRTYSSPpDelZtRLGQALDG6WujaSpuJhvIngXa3UhCSazV7qYqJ2YDcIUqcJhup+VIAfZl0qOGuI2k3SsSiXIQASMn8y26CJ8mUJMq8oY1Cd2AOzPg0c9I7yCNLzPhpLAXlsEjUMugB5azFbm0L4sHriaYneSIJW+YpSry6kkO+WwbdZ2QGt0+hSMSwH8vpgYbHEE2KkTwkoKtp5k/SLtZUylpBSoRzW1W4JN1qAN098ojq0mtI8qiBhF3jckZW9kizmsTEWYhVeesH7QPlnOLl+yhcpChi3Ij30ic3SNEFbFeHi6VoViBUaxSo3UO4GG7TZPhrqPKSOBx6j1jVnTmmhHQ+oOqCoUmcm6qhAru1jdGdvdlqK+RdocAfKc0kUrE+Sh/MKLGWvbu9dxhidJIWQr5hj+oe+8Ksq7p/hw1pejEZp97uYSVYlMsGo1tjQdx1EXOSg3Q/wApqFCoG3ag56ordmkCZsUPYP32sYsWgLfdBlLFf3TntSdffrCPYeiXKnM6FpqMU6xsOewxFM0pYhTjI6mpUcWO3eIkWlCFJPmN0Ghzl4O4/dwcdiziZVoKFkK8wViRVJyccKHZwgipDGmLOlfmyIuq6gcQekVGSki8nVr1j31i1aTtFwG7VKsB0I96hAmySVTFGmIPNmjlKh6NaKXdSxOYfe/0aJFkntOKzgWJGTB4UnRxaoIo3Y+sTJeiSkFwaUONQkluYDwORzRBnaTZd8oLquvVmAZutYkaOZc8LvAgB3D+UBIFXzDHZnA20WclRJwy97H9tGpIXLBA/NRW45e9cOpCuPwHNGWS8pc5ZxN6uSX8tIa0narxvFsGSnV92APLYIj/AObhaAgeXNYoCp2Auj91uQgbPtDklyEihUGJ/lBI9iprUvbFWkQLXPJU5ODDec+WH9oCYuTu3Cp9DXfE22TQpd1FQ+OAuvRknA73rA61TsR+8fY3xpgvBCT8gy2uVEnW/OG5cxmLPRqw7aR8p1jsT9oTZ5bgxoXRnZNlJdhrIHOLxoa1IrLUQKm7tqad4pVhIdzgK8qiClilGYgNi3aISSa2aIyaeixaVsakH4iDvGvaIRY5omVBYiu0V7RGs1mnFr6yUsxScIcn6NuMtGQPCIOJbkSLdJ+IL4otPTUdox4E6ojJF5lChGP6TqOtMbkWu9RQIOAINK0wI1tziZZLq6pIvCikml4Hpj71o4tIaMtkzRzAg/KrJsC+ID4fwmD09cq4fjMlsCaVxYPnjSBVjsrGmH7pxbZr3doH+KZoLShRIAUaYGoG4APQa4klbHZMRaviqd8C1cTR66zvhE+SVNv/ALdIgeH51XIqmiuz8u0WuXYCottp1HYQs00xosAWuwXkKerEnmzdYk+FCDMCV44pJzpgddO0WO0aIIB2/wBx3EV2dZDLUFAEVH9X3hVJrTGaTVovSNGySkjY47w0JsopCS1eezrFFR4lmJ8qixBbY4xD5OIFT9OrExNS7cvdYdKViNIvVr8P3qpzHMkg/fjEe1+HTdJyBJ4B/oYiaL8Unyg+8oOJ0j8QIqPOpm2AfcmBewU6OZaYshlLAVilLrO1QcjvEC0rXdTrAGGTU95RaPFEtRmqYfMcQKABq9tzCAkuzYg6io7KuPeyNEWTkgMpaQohNCCS5zbDdhntgbbJRDe8omz7OQTrJr3PGI9sWyWNQDnluzHukbIIyTZCtVEk7WHP7iG7KtsN8at6hdQA+bv73coZklopWifkIhV1O1Xb33ix+DTecajFamqck5ZbBlBfwpaLs0jXEWrRZOmdHl2UEREWi6WbHGCljUCAYiaURV4yGgEWrRgrdgdNsC0KdJbEg9W964s0tTh8/rEtFnSupGMHlQaK1K06qXSYgHURQ8QPpEOfbxMnXh8pSAQedNYi0aR0KkgsOmcUbSVlKVXWBAqBvrTODFRZztBmVL+EsKDlPyrbFsQWzH02xf8Aw5a0LQC7kODnuPEEc459oC1hQ+HMrq1kagcjq3ciyZUyyq+NLJVLI84GI/V9eMRkn15Kaezotnnh7p1D306Q3bbJKmIYgYU4Fx2iknxC5SpJfDPr79YkDxEAo1o55GoHWIXJDqJH8U6GAmzCEuhV1XQRStM2ZSSlV2mShqfA7R729W0ZpGXOQpKmLgg8P7RHV4fS0xJYoJKk7DUhuvOLxnQjXg5jZLUKVZyz6g7PFn0PpIBYBxAugOwSH8z7andEHS/hJaTelJcB3QMRR/KNVOvIMAoL+QgmpqXwc0ameUNxjLaOt9HSZ65S0kpDlqlsSdmZ2RVJ1lUgksSVXgONPU8oN+HGu+YupmCQXUX951hWm1BPlSxWaEit0agdmvXAT8CvRz/S0kBRrViANes+/SBFoReDKLAUvZ6mbP01iDWmmvgn8gw30FNVDyO+AGkSTjRqjWQKgGPRx9Iwz7B08hRujIUfWH794ZBp795xpYLu2NYUoE98RFCZOJiRo2ddmJO1jxhj4RhyRY1qwhFF2UckdI0Xb2DGJlutN5LxVtGTiUi9iKHeIkrtJBu68IjPFUisMlxD1kWCN0FrMoHgwgFolLh/fukWiw2UBLkboyzVMvF6I1vtqUpJJYCp3AVjnmnbd8VRuJIAZlOAeWfeLz4ilEoIwB1ah7flHMvgBSjqT12e/wCxx0GXQ/ZUTKlKCpsSGTxFdkWnQ+nCfIt2UPzuCNYIzGbjphAiYu5KUBQkXXFWABJTVsTThAnRWj1EulSg5qQGBOLUPSHaUk7FTa6CumrOZKryH+GTs8pP/U+9kCdbS/LnFpTYZ6pbLl30EXQQQcs8gfb5RUrZZfgrKFDy5YuNn06QsUn2Uuh/R+mloJANDF+0L4qC2CtXZ3jlM+WQXfZ6w7YLapJx3cWgzwpq0KslOmdrsVqCxfBqMduXfvDmk9EyLQSoC7MYeZNbw1lGCmZtdI5zobTBTnSvGteD9oOo8QsXeqCeIUHMZ3Fp0U72TiP2d0MLpqVjPNmpy2ZwH0hpVCQwzzoOe3YAdsTbfpUKDhiD0Oe7Xzip6USklxgeaTD4u9iZFa0QLZaXJI2sWqPy0MasVkE1YQBeUrDMktWI8+XeU35stZpR/ecXT8GNGJmW4qVW5LUWP8V0HvHs40tfB5WRvfyVXT/htUhLqQRv2xWUyHj0N+M1kSmxqWAHAbmQI8+yTSHy1pryJib2pdo6/b/wjTKsKpxtK/jJlmYqifhuE3iGZ24wnwB+GabRK+NPnLAwCZbDIFySDrjof4gaQQjRs9lB1S7idpX5Q3OJfgWVdsiN5+kP1DlWyUXc1G7Rxnx74d/yqakpmKmSZlCFNeGNQRiQ0Ap0x7rEEGqVDBtcXb/EJM80kb+33jl2idIhDy1//GeJSr94esJkipV80WxScb+2dJ8PzAoJ1ADoIt9nBIfKKh4Rk+UB3ar8XHOLtZVho8jMqmz08TuKIOmbKPhLOykc1stkYPgXLayxx7x1a3Bw2/32ii/s4TMUTgh22lye8STorQF0tJuISnMOo6hgAD25xCsSUXgpRIOTlw2oEVaCGkZRWlSn8ysthNadIH2KUsHygntwxfi0Uj7QPTOk+GrZKu3b9dXlV39Xgf4m0XLmgi7XIkeU7DWm+GfD0mckuqUANrV5AnrBXTGkphTdEt8iw+tREXaehk0cdtUtUlZSoUNNbaq6o0uz5jD+0G9NaNmEEzEEDLAqb9QGEArOog3VHy4g5nWK6q9I2Rlasi1Toes84ip9t9gBBCZajeI/SnmGhiVIHzPQewPe2G01UTr67ekK6bsamkE0WorSoPikEfxBvrCJ050pVrDEa9RiHZV3W3cMQPQwtCWQ5o3KOUdgb0Ris/MSxFSdmyOp/gUkKmzpg/8ArSOaifSORWuZ5CxVUguQ1Nmx47H/AIf0Om0q2Sk8f9RR/wCUejBVH9Hm5Hcv2F/xymNYCNakjr9o88WcGO9/j3MayIGtaeyjHCZeEPPqP0Th3L7J/wDms+aqTKXNWtIWgBKlEgeYCPUXhJDWWXuJ6x5T0AL9qkj9aehf0j1roJDWeUP0iDJ/w/YIpLIq+Din+ICZ/wColJ1JP/WOSvHTfx3mvbkjUjuftHMkiojsna+l/gcfX7f+nWfAK/8ARG8xdbEkgsc4pHgKX/ojee5i/SpDgR5HqPez1MHsQi3jlT+0UfSMx72d4vw/sIu2mHEpWv6lnik22SQSWOAoN8ZmaYg21GiUu0zEFiXajNmcabBriRYbGFMQpD50WC+9VQNtYZt8hSvMwGYcHJquKioh2wrlqJJleYfMpKnOoEpDcqxVdCO0yz6KROTRNRt+IUtrcprzgtaZgum9U6gWHNordmtctI+pKW4XS0EJFvlpFA5Oqv0pCOIATpKzqmPQJTqA8uNCff0itW/QAmOM2K06xX1DRcLRaQshSvKh6JzW3vHfwDWO2mbaFKwBJSBsA9G6Q0OS2jpU9Mqf7MQAFVZ6Nm5GO4iHJVmJwS2ofeLR4s0f8IickeVTlSccGBbmD/NsiDo1KJigxcHInYWbi30iyTlX5F5xirAsyRcxyygVpCcVOwBbFN4YbgXaCmnUqE1QY7goAlv0nHhAG1z1jyqonbiN0bIYlEx5Mrk/wNKULpoBzrUa47r/AIe5TWW0LbGaA+tkD6xweYwAFTHob8BUf+3KV+9OX0SgekaPDM/lAf8AxAzmkyk/r7JP1ji0pVI69/iBmVkp2qPQCOPyYM/H0Jj6f2wj4NQ9rlbCT/SY9Z2BLSkD9Ke0eZdAWES7SlWWHNo9OS1AIByCR2hpqopfkEH/ADb/AAebPxln3tIr2ADqTFGkh1DfB/x9a/i26cr9VOAEArN83A/SOye4OP2I694Cl/6KTx5uYvlmTFQ8GSWkSx+kdoushMeLmdzZ6uJVBEPSspwOfKAdlsBKzqLd3i1TpDw9ZbGkAUrEGiydIA2jQSVA04e90U7TOh1yi6HoXZu7EPnHVxKcREtOjwvEQy0dyOL/AOc1KVyx/SDwvU40h4aVUkMiWtzmovyY15RedM+EkKchIByIA75RTbf4SnIWQFqZnxPqYdcRiHPtMwteoCanYKgP14mE2DyLSTkFNxIHYtz1QRs+hVYVrjtGHqecTkaIqXGr0U+9xDcl0TcQ1PkCfIKTjiMHBah7jcY58LKqSs0wOGVC9NX9o6Po1HlKdv0+kQdMaKCjfbGh3746E+JOUbKDpiZeWUqqkl0KzwFDXHZtzo9UtK5iVEBR4FxxGreIsniB5RIOBxfY2I3HpFdnrvAEgULOQHSdSvrgcdbemnezBVCLTOdrwB2ihwGqnSPR/wCCMttFSyPzTJp/rI9I82Tlm8HMen/whlXdE2baFq5zFGKeGJ5RzX/EBOefJTqCj1A9I5VJMdF/HRZVbE6gk9VGOaoJ1Q+VU/0hMXt/susi0i6HxGBjoFo/Ef8A9L8MfPduvwZ45CJ7mhhy9Hf9KA8SZC0rVZVmawzYUuttbDmRG7YtzEvw3Iv2hCdoPIvE2/JVLwdu8Oy2QkbIs0gQF0PKZIg9JEeLJ2z1FpD6RD6RDaBDyRARzNpEZdhQjCYYUZmywQYG26whVWxpBYiELQ8K0MpANWjBqiNPsQbCLGqXSIU6XjHDXZX5UtlNlD6k4g4F4VOQxhxSa7xBQGjmn4g6HoJgGBY7jT16xzazrI3gMoHBSdu4t01R6D01YPiy1JOYjgdvsipM5aSGKFMoav8AxIw5b9/pp2q+DFnjTv5Iy1+bZt+serfw0Q2i7H/+KTzr6x5QmDzbMR76cI6r4F/FNdns6bIuWFXBdlrdmGQIbLXGyK5aMsnx2S/xZsYVMdqt0rHOtEISAb4q8XjxFpj4wUs5iKNInYvrjfkW0ZsSlxoGWJdYnTF0gTKUxifecR5rNtEWaaxaPw5sZXaCrJIbirDoDFXUMTkMY6/+G2hDKkJUpLKmecjMA/KDtZusSzz4w+x8UbkXfR8pgILyhEayy4nS0x5hvFpELEaAhQjgMUIxo1G4IpqMaFPGo44QTEabq4xJVCFJjmh4gi1yojqThBO0oiItEBBYytDiOZ/iV4cJP7TLFQLswZKTt1Nr3anHUkoiPbLKFAggEEMR0ikJuDtE5xUlR5oXLbW1br4giikqGShTprhv4l0uIuHjPw2qyTHAezqND+aWcgTs/LsJTFNnJrHpQlyVowyjTphKXpFagzxMs0oKDmACJjQbsSFlLxoxybZKSroCxKkGkbjIiyhM0QgGfIBAIM0ODUGqcRHoHRgoIyMjH6vtGn03TDUqJMuNxkYzSLjcZGQQChGCNxkEU0Y3GRkccIhJjIyAxiPOx4REX75xkZACxEJVGRkE4AeJ5aVSJoUARcVQgEYajHnwxkZG70nTMnqO0RzjFs0Z8gjIyN2HtmPL0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6390" name="Picture 6" descr="http://abeautifulmess.typepad.com/.a/6a00d8358081ff69e201676562232d970b-800wi"/>
          <p:cNvPicPr>
            <a:picLocks noChangeAspect="1" noChangeArrowheads="1"/>
          </p:cNvPicPr>
          <p:nvPr/>
        </p:nvPicPr>
        <p:blipFill>
          <a:blip r:embed="rId2" cstate="print"/>
          <a:srcRect l="12857" r="14286"/>
          <a:stretch>
            <a:fillRect/>
          </a:stretch>
        </p:blipFill>
        <p:spPr bwMode="auto">
          <a:xfrm>
            <a:off x="685800" y="457200"/>
            <a:ext cx="3886200" cy="3553778"/>
          </a:xfrm>
          <a:prstGeom prst="rect">
            <a:avLst/>
          </a:prstGeom>
          <a:noFill/>
        </p:spPr>
      </p:pic>
      <p:pic>
        <p:nvPicPr>
          <p:cNvPr id="16392" name="Picture 8" descr="http://hairstylesweekly.com/images/2012/07/Hair-Knot-Hairsty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2514600"/>
            <a:ext cx="3733800" cy="41093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www.intermartialarts.com/sites/default/files/tie-karate-belt-sev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066800"/>
            <a:ext cx="6934200" cy="47672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</Words>
  <Application>Microsoft Office PowerPoint</Application>
  <PresentationFormat>On-screen Show (4:3)</PresentationFormat>
  <Paragraphs>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Knot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</dc:title>
  <dc:creator>ST User</dc:creator>
  <cp:lastModifiedBy>ST User</cp:lastModifiedBy>
  <cp:revision>4</cp:revision>
  <dcterms:created xsi:type="dcterms:W3CDTF">2016-04-15T19:16:09Z</dcterms:created>
  <dcterms:modified xsi:type="dcterms:W3CDTF">2016-04-26T18:35:27Z</dcterms:modified>
</cp:coreProperties>
</file>