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7C4B0-6A0D-4F4A-9120-617A3F7550F3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A9655-DF6A-41FD-8861-D7C0F41553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Golden Globe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A9655-DF6A-41FD-8861-D7C0F41553D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Globe Theatre</a:t>
            </a:r>
            <a:r>
              <a:rPr lang="en-US" baseline="0" dirty="0" smtClean="0"/>
              <a:t> London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A9655-DF6A-41FD-8861-D7C0F41553D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5240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latin typeface="Century Gothic" pitchFamily="34" charset="0"/>
              </a:rPr>
              <a:t>Grapes</a:t>
            </a:r>
            <a:endParaRPr lang="en-US" sz="9600" b="1" dirty="0">
              <a:latin typeface="Century Gothic" pitchFamily="34" charset="0"/>
            </a:endParaRPr>
          </a:p>
        </p:txBody>
      </p:sp>
      <p:pic>
        <p:nvPicPr>
          <p:cNvPr id="6" name="Picture 6" descr="http://www.natureandmore.com/products/grapes/image_previ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905000"/>
            <a:ext cx="6200776" cy="46145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d13z1xw8270sfc.cloudfront.net/origin/384627/1457646294735_grap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143000"/>
            <a:ext cx="7162800" cy="4476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6" name="Picture 8" descr="http://www.braums.com/wp-content/uploads/2012/02/sherbert-pomegrana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344706"/>
            <a:ext cx="4794885" cy="3760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0" name="Picture 8" descr="http://www.seriouseats.com/images/20081023-grapecandi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219200"/>
            <a:ext cx="6821959" cy="45434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8" name="Picture 8" descr="http://ecx.images-amazon.com/images/I/81-lkd1AwoL._SY679_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457200"/>
            <a:ext cx="3133725" cy="58941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data:image/jpeg;base64,/9j/4AAQSkZJRgABAQAAAQABAAD/2wCEAAkGBxMTEhUTExMVFhUXGBUYFhgXFxUXGBgVGBgXGBcaFxcYHSggGBolGxYXITEhJSkrLi4uFx8zODMtNygtLisBCgoKDg0OGxAQGi0lICUtLS0tLS0tLS0tLS0tLS0tLS0tLS0tLS0tLS0tLS0tLS0tLS0tLS0tLS0tLS0tLS0tLf/AABEIARkAswMBEQACEQEDEQH/xAAcAAABBAMBAAAAAAAAAAAAAAAAAgMEBQEGBwj/xABAEAABAwEFBAkBBgUDBAMAAAABAAIRAwQFEiExQVFhcQYHEyKBkaGxwTIUI1KC0fAzQmJy4ZKiskODwvEVU2P/xAAZAQEAAwEBAAAAAAAAAAAAAAAAAQIDBAX/xAA0EQACAgEDAwMDAgUDBQEAAAAAAQIRAwQhMRJBUSIyYRNxgRQjM0KRobEFUvAkNEPR8RX/2gAMAwEAAhEDEQA/AO4oAQAgBACAEAxUtbG6uHv7LOWWC5ZZQk+xGfe7BsJWT1MexdYZEd997m+ZVHqvCLLD5Yg3w/YG+v6qv6mXwW+ihs3tU4eSj9RMfSiDr1qbx5BP1Ex9KIn/AOXqb2+Sn9RMfSiJF/v3MPn+qfqZfBP0ESKV+naweB+CFdal90UeH5JNO+aZ1Dh4T7K61Ee5V4mS6Nspu0cPY+RWsckZcMo4tcofVyoIAQAgBACAEAIAQCKlQNEkqspKKtkpN8EGreH4RHE/ouaWpf8AKbRw+SFWrudqT++C55TcuWbKCXBFcVmWoacUsUNPaoskxKWKFF+SWRQy+pCiyaItSqSnVZZRSFMPBSiGLxc1NlaFiod6ixRg1UsUSrPeT26PPLUeRWkcso8Mo8afYt7JfgOTxHEaeI2LphqU/cYywvsW9N4cJBBB2hdSae6MRSkAgBACAEBFtlsDBvO79VjlyqG3c0hByKl9oLjJK4ZScnbOlRS2Qy6qq2WoSHKtk0YKEiXJYGiNygCXU0IsQWFCRt1nnYoom6FNsUK3SVchYs/BKIsHU0oWNup8EoDTqSgmxt1OEuiTLXQpsiiwsFuewyDzB0Ph8rXHklDgznBSNosVrFRsjkRuK9CE1NWjllFxdEhXKggBAN16mFpKrOXSrJirdGsWmuXOJJXmOTbtnalSoZ7UqjZdIXTcoskfkKQHgoBgU5U0VFdkrUVB1MIBOBRRNjjaaskVsVgU0RZhzQlAaNNRRNjbmJRFjVRhUOJayLUG8KtE2NgRmpoC2uKlMhos7qr4Kjc8nd0/B8/dbYJ1IyyRtG0r0DmBAJe8AEkwBmSdAAgKH7Z2zqjmulggM3aSTzM+y8/Pk6m0uFsdWOHSk33Kmsc1zm6EAJRJIYoBIAKAcYpDMufCtZRiMaWRQNQDgUohi5CsQYlAYLlFgbcUJG3OUWBiq5RZKRHcoskQWFQBxjJ0UgxbXQ3y0Vo8lS26GX99pY9jpNSi4Mc78YM4XcyAQeIK9VbxUl3OJ7ScWbGgNT6xLzFKg2mXOaKpIcQMiwZOaTEiZGmcAq0Om/UVndbB0ccOxBG19Tjo8gegC8aPtPRye4Vb6Ey4eKpdMsuCLRV0GPNPBAJfaYVGWQ262blWy1GPtU7VCkHEW20hXUijiOdtkp6iOkcbVU9RHSK7Xep6iOkx2oTqFGC4b0sUJNRLFCHuUWTQ0WygEmkUIFMolLIFPIA/clFuKIFpeXLRAoOidpNG9BhIaKrn034nQHNzcyB+PEIHAld+CP7bfz/9OXM/Wl8HYFqZnNOn9V77Zgczu0rO+ownFD8wHnPIYeGeYWunmoZLlwZ5ouUNhfQO+W1GdkBH1PadJk98DkSCODhuXlanH9LI0uHuvszvxS+pBS78P8G0VDC5mbJWINEHPQq1Cxt9nOzNRuCBaaR4jmqtEpkF7Y2yqM0TG3k7FBI9RYTqpIZIZVjKUsihztVNlTPaSpsGQeCECS4oBReYSwGNLIocYSdAVNgewRqpIE1HZZa7EoENtInXVXRDGraRTa5zjAAB5ncOK0og55YK7KdrpWqoD2Xb0w8kucwRlTdlnOWLKRkvUeOOPFHfdnndcp5G62PQCqXOfdcV2ufZ2V2Mc40i/EWzlTc3MkbpAz2KrRKNMtVqZZbPRtdmq9pTcGsbicA9tRo7zagboRhOzQpklDPDoyL1LhjH1YZ9UOHyjcbj6VNrwKjTTfEkGNOYMLz8+ly4H61t5O7Dmx5Y+h7+DYW1OKxTNHEeYFdFWJqgEZiUkkERHWZhJkLPoL3Qy+xMyhVcQmYbZR+IeijpDZl1k2yp6SLGzQ4hQSKZQjaosDjWDeVJBnANyncAWGdFPTJkbCmUlKxgcIgfuVfpRAns9qUQZ7PTJTQMVHMpjE7IeZJ3AbTwVtlyVps0fpTfLLVFCgcQMgkbXbQCNDqDzXoaXApJ5MmyX9Ti1GZr9uHLKfohYHV7fRsT2N7GzPfVqN1lzYidhAcRHNWdN3HghWlTO8KQN2iiHtcxwkOBaRwIgoDy/fFHsq9ez4IeypDxPdeWOLQYBgEjWNZVaFmzOvCzVLOX0ps9oY2eyhxaSBBFMk5GM8zsVo6jIk4T3TLSwRdTjsOdFL5tIHaY6jmA4e+CWgSAPvIgzBVP0WLL7XUif1eXHyrRuVn6b0mfx2lmwH6p3Huzquaeky40m9zeOpx5LrYurPe9KqJZUa4cCuSbae51RSa2H8QIBHuoTVBobrVPNLFDBaVNEWOAKUirYl+adIsdpMzUqKFj/YhXcURZk5bFNAGGVAMwZQCXs0VGibMWysyk3E4+A1Ks6RW7NVvrp/SonA1hccpI7wH5hDfUrVYcsldUvJnLLCLq9yqrPtVtPda40zAJxAADaNm3UDXJd0cGHTu5vqfwccsuXMqiqRrVmt/2B9qogtdVADaT2/wqb85O8wCBGkhZz9bv+xePo2Og9SNiizVrQZc6rVIxmMThTyJPNxcVdFTpCkAgOAddl09nbxVaIFenP52gA/8AFvmoINXstocaVRx7xbhcJ1wuGk+ao/dRsl+238lzct82qzDBTqNc0CRSdm0h2ZBaeYz3qsoKW6LJ9PpY50mvRlZlNzaIovE48J7sn+aNZVoddU2Umo3cTYLnuMVKbTStdF7gM2iWHLcNdDqQtVqo3+5G/wD0ZvTyS9EqGL7rWqyUcRJaZADpa9vKZ266KmTFpJ30XZeGXUw91UNXL0xrOEvcHEGDlG/DI4pD/ToZI3GW4lrpRdSWxd0Ol5/AD4gHjshUf+mZEri0yV/qELpoeu7ptRqODSHA7yMhG+CYXPHS5Zcbm8tTjS32LVnSKzkDvRJVp6TNBbxKx1GKT2kYqdKLNT+skeR9uSyUJ/7WaucfKHqXSyxv/wCsBG8Hy5q3RJ/ysr1xXdA7pVZtJM5ZZbdFaGHLLiDIllxx5kiprdYVFrsApvnZI13Kf0+W6aor9fHV2Qbd0+d/IyNNwPHet/8A8+fMpKvgy/Ww7JmtX/0wtLu+yoWAkNGESY0AxRDYM8/BWlosePdyt+Cq1c58RpFncV12m2UmVKlSKcE4qjtYJBIbpGWpVo5sGKNRh6vJSWLLkdylsV3Suz2OnZmhlc1a7nwGsLcDQ36+0AJyg5KXqZ5OdkFgjjId79N7QaLKVMmjTDcMUz3nZAD7zXQe651Dc3cvTaRp1WpEicgf+In3IWq3M5KnR6e6vrt+z3dZaR+rsmudlHff33erlKKmwqQCA5r163disTLQBnQqAmPwOyPhIaoBx65XT2tM7aTwP+27EP8Aa70VZcpmkH6ZR+P8GW1ZAO+kW+PZg+7VV8P7mie6flCrRWwtPGnTyOeZc0exKhN9KLSiutr4QmrhgS05VHMBaYIyBzmcjJySTV7kY4y6dnwyRarwOA0i5xaRPeJcIaZAjZmiSW5E+qT6SwubpVaKFMNYyg4NiA9uo3yCCDxUShe6ZEJLhlq/pqyqwsrWOkDH1NfqdG4MpEa5lTFTi9nRE+h7clNdF4UWF7qzSXH6cBgHOTiA28gt3nyRVx/JhHDCTqX4Ll1+3a5uRrUztGFx3aZbpVHqstNM1/SQe6/yVt5WqxvpO7Cq8mZALTBz+mYEFI58rXTJKissOJepcj3R77L2JdXruY+cqYaSY34gDKl6meONKhDTLLL5Jda+7sa4Sa7xnsdrsGbR5qstZln3NP0MMfK/uUFsttB9pFRgqCkMMgkYhBOTSNkeOuau8mSW7e5ioQWyWxsNbpZZ6Za6jYqbiNXOMZTMCBuO0yuZubtb19zrjDGldr8IrOlPTCram9jTaylQgB7GjvOJz7xGWwaBWUYx3Zn6pWo/k18Wp72ta57nNaSA0kkCOGkKs+m1sa4FPpdPgil/cqOgbWiBGQy126q/hGa2UpfgcLZNFm6XHkEXdhq1GA3cdjNe00aX/wBtRjY4PfLv9oK0SpUYN27PW9NgAAGgAA8FYgUgBAVfSi7BabJXoETjpuA/uju+sKGDy9cT4rU8WWYDvzsdScD4wqy4L4n6hVhqd0z/ANOoxp/tJc0+hVX7mvg0j/DT8Ov6oTaXZUW7Yaw/lqR8Kq9v5NJfxPwiZbWkVHjYKlNx8QR8KJcJlse0pR+bI94HvgcAPMqf5EP/ACv7GK4jy9iol7UMarI18DLT7+wU8QZXnKkN2TJzs9o+VKfoZEor6qT8jpqHPvbMlmpy8nTLBBdkYsVQubLjOqvlk1FUYaXHGU3a4M3W8kuDpIBKicmoWicOOMs/S/kLwqFrmhpiSfJRik3yy+sxQxrZBeJg0xw9clMHc2ymZdOKK+CfeOVLwCw5md3txfggUP4ZcdrsuQ0W2T3JHFgX7c5MxRfhph3BxUy3nQx+nA5eWIc2KTRtJbPiZVk7mzKarCvkyasOe/8AC3COcSfVOyXkfzSl4VG2dTd2drelIkS2ix9X82Hs2+rifBanMj0cpAIAQAgPMHT+7fst42hjRAxmqzk+Krf9zXBQOHZW2RmI2wDaMY85CyfuidEFeKZHtD86f9/vhd8qa9LCdziWN+mKk72sP+kj9VTmH5Nntlf2RFtedZo5KXtBFVvlY7bhEf2uHyqreH5NKrN+CPSEuHiVOTaBTBvlbE2mnhLvBRjdxZbOqyxGLRkyeCpH3HTPaDH6DYbh4NVs3KMdEvS35YmwiHv5n4Uz/hIjDtqX+RVsGKrTHAn1hRh2TY1vqlGKFXyO+zmUwcka7hD1/wBWKYG+AqYlczfUS6cX9CNbBhoMHCVpzkMK6dMM2g91jBqQB5mSrr3tmM3+xCK7j94EBwGwGf8ASCqYd7Ztq0o9EV2Irv4bZ1cSfX/2tF768I5m/wBpvyzsfUBd3ctVpI1eyi08GND3erx5LTuYHXlIBACAEBxDr6u7BarPaRpUYaTv7qbi9vm17h4KCDQejI++cz8dIt8WyFll2pnXpVfXH4ILm/wT/UAebThPsFaXDMsW8olv0iZODi148hPws4e1nTm2nF/BApuxVmn+mfQJP2IYd8zJN6fSDzHmFXH7Wi+fbJF/dEW688+CnK6pFdKrtjt4jaow8MvqvfH7kW0DuxG0DzVMe8ka5304mLaZz4+nNTkdyY00axxM2T+I/n8BWl/CMcb/AOqd+AotxWng0D2J+Qi2xNiXr1SXgze/10+JPspwdyNbwvuIvw4qlNnEk/vxTCqtjWO0oozfj8mtG0j0UYlcrLap1jobotm0Dc0D2Ut1CTKKN5oR8KyPeNXE88iPMwrYY1Ez1s7n9h215Pa3Y1vsM/UlWhu2ymfaEYno3qlu/sbrs4Ig1A6q7nUJdn4QPBaI5zcFIBACAEBovXLcbrTdtQsbNSiW1mDaQ098D8hcfBQwcAuu14K9J+wkeTx+qzyr0m+mf7iXnYdvHuvLfw1pHJ0H9VLdxshLpyV4ZcX0O7SOwPA8xBWWPujq1H8j+Smu5v3wadjSPKFbJ7UU0/8AEZLvUfdk7oPuq4lu0X1bpJ/JGuv6fXyVcvuL6VJY1/UXeGiti4ZTVcx+41ajmB4phW9k6udxUUPU6ZgDLisG7dnbFJJIRZ2/fOH70C1f8L8nGv8AufwYuozUqO4x8fCnJtjSIwerPJib2d95S5u9wpw9yNZzFfI1UditJ3NH+f0SO2OxP16hLwJvUy6mOKYuWxql6Yr5M3Yc6tTeYH78FGT2pFsG+Wc/wR7KzHWA4jyGZWq9MLOaa681GazXVajmtEue5tNvEuMJj2jZXUyvI14PXdiswp02U26Ma1o5NAHwtTAfQAgBACAw5oIIIkHIjggPL/Wd0ZN32pzWj7pxL6J//MuxYfyOJbyw71DVqgn0tMpr1qSQ/wDExjvELOG8KOjPtmvzTL28amKz4hsg+SyxcnVqvZ9irsQ+/dy+VfJ7UZadetk28hNN2WxVw+401e+Mg3eJaFWT3ZpjWy+wq8tFfDtZjqnbX3GXZvHABI7QbKz3yxRNpNhYPc740iIx8VXHcCfQLav26ONSS1DfwM3WYZO0mfn5U5fBXS8N+WItjpqU/H3CY+Gxqd5QX/Oxi7BLqjztcR+/JRkdRSNNOurJOX4GryqQ8H8LSVOFbMprJeqI9ZhhoDjn5quTedF9OnHD1edxu6XQypUPIeP+Ar5eFFGOnrqlN9jcepro861W5lVzfuqBNV5IyL5im3nMu/LyWqVbHI31Oz0grEAgBACAEAIDQeuXo8bVYsbWy+g4vga9mRFSOQh35EB57tOdOBqwwRunWOBOfiqrZl5O4p+Ni7uo47I/eGn2lc6bWSjvlUtPfwQbkfNUzqWx5FXzbJGWj3bLS8hDeZA81GLkvq/YQbpb3TzKrLk0xbxTM3o3uq2JcmWqfBFsWbif3uUz2gkVw+rK2WIGS57dnfSSKm2vg1DvEeYAXTFelHm5ZVkk/gk0Gwxo4ZrLI/Uzr08UsaIFvqQ8Hc0n9FpiXpZz6qVTiyZdtLDSbxklZZnczq0cOnEm+9srba7FUP5R5lb4lUTi1curJSJt45MjcP8ACxhvI68r6MdLsRaM9k1gBJJmAMzAAaOJJK6KuV+Dz1LpxV5f+D051adHTYbBSpPH3rpqVf7354fyiG+CsjI2pSAQAgBACAEAl7AQQQCCCCDmCDqCgPN/WJ0QfYrYcLZoVi7BhnKmYOE8WO9IUEplL0UydVondI5GQfcLKa9VnVglcHEgWZpp2kNP4iFOXdFdNcZUXl+fwwdxb7qmFbm2rdxItzslruDioyL1Mtp36EJvNvdPJXxmeqGLmpHBMKuVrgnSRe7LDBKxO5LyUd5tl5H9bR6BdWL2nlanfKyzezZuyXI2etGNKvBS2wTUI4AeZXTh2jZ5ur3yKKLOocLYGwLCrds9C6VLsVl10sdRx3GfLIeq3k+mFHn449eZvwPXo7E/ANmvM5D98FXDH+YvrJ8QRuvU70bp221mpUJ7Ozdm9rYye4OOGTsEtxcYC3OI9FKSAQAgBACAEAIAQFT0muKnbKDqL8ic2O2seNCPkbRKA8217qrWW0d8YXMe9j2mJw4v5d7YzB3EKk49SNMU+iVkG+X/AH3aA6OaZ3jYVHT6aLfUX1HJcFvfbw6gSNMoVcfJrnbcBm4SD2g4g+YUZFuW079NDt9WaGkhMbV0NQn02xF0QKLfGeaxyrqkzq0zUMaQ8+SijRo52UwpzW5Ok+AW91jPPUerUE1/ouVI9NsprKcVcnj7Suqqxnm316j/AJ2Jd6VcLMv2VnGNs6cs+mDZGuv7um551OQ37SStMu9JHLpWoqU2Suj9zV7XUwUKZc95mNgGkud/KN5WiVKjmlLqk5HpboT0Xp3fZm0WZuPeqv2vqEZnlsA2BSVNgUgEAIAQAgBACAEAIDUOn3Qelb2F7WtbaGjuP0xD8DyNm47FAOA3tdpoufStDXdow9mcInccyNSAge41Urg0xTGEZEZE4jhg5jfx2qqikzRzbjQu5Kzg50AQWtJDjhO7uzqVScWbafIlaZIvK8muBG0EYgdg2pjVE6jImqTMXXaGNbhcYhxzjLzVZtJ0a4U5RTLN1RkTiEAE6jQLHlnX7VZrdir/AHhc7bJ89F0TVQo8/BJyzX9yRb7WxrCQQScgOaxjG3R2ZZqEW2V11jDicRIEA5xmV0ZLapHn6dxUnKTM2omo8RpE56cPBMcOnkZ8qnsuC5uboxaLWcNnpOcAWsc4fSzFtc45DIEnh4K9VuYuTarseh+g/RltgsraPcL8y97W4cRJJEk5mBAz3IQbCpAIAQAgBACAEAIAQAgBAcQ67LofRtAtTAS20YWOGztWgBo4AtEzvBUA5lZbSHGJDHCczmDwkiDyU2KseNoJIBidAYME7MlCJe3KGWU5BDnCeUSOB0Tgcj9G0lrCGOdAP0iDmddVDXei8ZVtdERxD8y10Hbko/CDd92ZpGCSDnGgImFLpkRuL5obxYp7kkxmXScuA+VJD3FAEjKBGpMehUlAFaCHYi4ZSdeAknQckFno3qjsNSld1PtBhNRzqjRl9D4wnLeIOe9QiTdFIBACAEAIAQAgBACAEAIAQEK+LvpV6L6dZgewgyCNNxG4jUHYgPMd+9Huy+malMYiCQJBccsQGsTqqRmnybZMDjuuCjDXBxDTIGoO07Mip6fBRZHw9yQ61wBOe6NOGSous2f0RsWloM4jOhB2ck65eCHix3tMDaKXAcVPXK/aPo46940LYwGe87cMsuStcn2M3HGv5v7C/txMRT7p1nf4KKk+5PXiTVRb+7I7qDnO72euEAZA7lbZcmdNvZHQOrXo9Tq2ul9oY11OSRTcAQTGWMHUA5xwCzWRSdI2lp5Qh1S/oeimtAEDIDRamBlACAEAIAQAgBACAEAIAQAgGLcYpvP9LvYqHwSuThNrdDj+9FytHqwkVNoszCD3RnqYElVUmnyXlijKL25Kp1zNEw457DED0V1qN90YPQLp2ZXPudw2Bxmct27PXRaLPBmE9FljwrGhdLp+jQkxltmB8q31oeSn6TL/ALR6lc79MIHMhVeeCVlo6LK3TVFpYbD2cyQZ4aLmy5urZHoaXSrG7bu/7BAaCAI1WbbfJ0qCinSNq6vqsWqh/cPVb4fccOq9h3pdh5QIAQAgBACAEAIAQAgBACAEBFvUxRqH+h3sVD4Jjyjht5Mz4rkTPW6UVpcdqpKrtG0XLppjVRZM3iNOYq2aJDLdVdbIze7H2bUb2oRW9iKhgFRzRK2tkGq/3VkikpbF/wBDauGvSO5zfcLfHycOfho9ErrPLBACAEAIAQAgBACAEAIAQAgK3pJVw2WsT+Ejzy+VWXDL4/cji9saHBcUm0ezBKRVvBB3j1VXKL52L9Eo8boQc9FnLbk1grYzWdmoSLt0xqkNVLKruONUNEpmK+iLkN7Mr6o/VaGN2i0uV+F7TxW2M5c56Qsj8TGO3tafMArsPJHUAIAQAgBACAEAIAQAgBACA1rp/bBTs2E61Htb4DvH0aqT4NsCuZym2EjMRC55JPY9CDcd1wV1UysHGmdil1LYjVXkKvSiym1yRplWkqKxfUKCr8l34HmjIKpPgbtJlpCmHJXJ7WRLQNOSsiJIeu53eA4reBxZj0Z0ar47LRMz3Gg8wII9F1rg8p8lmpIBACAEAIAQAgBACAEAIAQHP+tS1QKIiQ0l7uR7v6rHL2OnTrk55a6g2HL4OarJWjpxzcWQnaTOfFZPfZnTG4u48EcukwQs3HpRrGXUNhsKJuy2ONGAc1HbYt3HmnJVa7BPawqjQfvJQiWQ7Q3Lkrx5KTexiz1Q0hxOQW2M5M/Gx3LqorF1gBJk9pV8i7F8rrjweXPk3JWKAgBACAEAIAQAgBACAEAIDmnT94fWc06SB4BpJ9Ss5bs6ce0bRzpzcGTtJOE7wsm6dG8aatkeq6NePj+qhpSNIzcRLhIlZOVOmdXR1RtGAVlI3iIJzlSlaohtJ2SKe9Vew5VmKrkSJZCrhbQgzmyZFVEAAueGjfr8rdKjilLq2O69UtYdjUp7sBA4QQfYLWLOXKqZvyuZAgBACAEAIAQAgBACAEAIDkXS+vifiBmXuz3gk6eCxfJ1x2ga3aacAcJ81Xqs16aKx51ECN0ZeWw8lRunZpGFqkRexOZAJG5rxl4PAKlpMiMpR8jONwGYI5iBKylH4OvHkj53Etq5iSInMiSY25BVSLykq5ReirY2j66h3SHD0whbfTxnK82TyiuttvpuGGnSj+okk+ASorhUR1yflkJ7XOEHIcNVCaXAcZSW+wUmYSrozapUdO6p7XFfBP1sI8RmPlaxOTKdZWhgCAEAIAQAgBACAEAIAQDNrqYWPdua4+QKBHD22jtKLAfqY7Cd+RP78FzS4PQgiJbMzG9IqojqttFXVGaNWjRNp7EapTGGcWc5jbwhRw6IW+5htOR6+eqxnKmdmONrdDjhAiTG6VVTk+5Z4saXCGyVe2ZuMeyEFW55KccChxQixDmQVdMzkqL7oteXZWmzRtr0wf7CQ13o5apnHkR6FWpzAgBACAEAIAQAgBACAEBWdI62Gz1OIjzyUS4LQ9xxi3twV35jAYMcT/mVzTfY7sbp23sQrSCCSrRlexM8bi+pEGsdu9KCkkMzlBj5VJS32NYY1yxIfHwsZRvc6outhDnzqiQbsUFYrRgHcrV5M73MqSrGq7wBKsjOTSHbjJNUPP8ALEc9nitDkbs9L2Cpipsdva0+YC2OYfQAgBACAEAIAQAgBACAgX3ZjUovaNS0xzGY9Qoa2Ji6Zxe3NDycQ3DP96rBnfH5K99TLDEjSZ73iP5vdZVubuSS+CJWaCJbmPnbkc1eLfcpNQ5RDeM9VDLx3GzCq7NVRgFVotY60ZK1FGzOMBTTK9UUIfWClRKSyIjdiXnXL2/yr8GG8y3uqzkvaxozcQAOJOSlMrNUj0Td1PDTa3cAPILc4iSgBACAEAIAQAgBACAEBghAcx6f9HnUnOtFMTTcZeB/K7fyPuspKtzpxTtV3NDedVSjou0RK1YyIkGBJGpSitbkS0jFkXHgYB9oKiiba7EUUXbHA+JHuodloyXeyZYqjWT2rS8zkQREbiDxUr5Qcr4bJTrcDmylHANHyrWitN+SLaO0qfUIGsZD11VXKyVCXZDYsoBz9NFFlui+XY+3IIS1R0bqz6NOLvtNRsadkD6u/RawXc48096R1VohanOZQAgBACAEAIAQAgBACAEAirSDgQ4Ag5EHMEIDm3Sjq9MmpZY2k0z/AOJ+Fk4VwdEM3+451b7I+m7DUY5hH4hCzOpSTIdQIStxssBUWWSFMYFWzRIkMcpSKuSRgypoomxyzWN9V2Gm0uduA057k34DlFbtnQOinV/mKlohx1DNWjn+L2Wscfk5MmdvaJ06zWcMEBanMPIAQAgBACAEAIAQAgBACAEAIDBCAh267KVURUY1w4iUaT5JTa4NVvLq4stTNoLD/SfhZvEuxqs80UNp6rD/ACVvMKv0n5NP1PwQ39WFfZUb5KPpSLfqVXA7Q6tKu2o3yT6UvIepj4Lm7+rek0g1HF/DQeQV1i8mTzyfBt923HSoiGMDRwCuklwYtt8lm1oCkgygBACAEAIAQAgBACAEAIAQAgBACAEBhAYKAQVIMIBTFAHEAIAQAgBACAEAIA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0" name="AutoShape 4" descr="data:image/jpeg;base64,/9j/4AAQSkZJRgABAQAAAQABAAD/2wCEAAkGBxMTEhUTExMVFhUXGBUYFhgXFxUXGBgVGBgXGBcaFxcYHSggGBolGxYXITEhJSkrLi4uFx8zODMtNygtLisBCgoKDg0OGxAQGi0lICUtLS0tLS0tLS0tLS0tLS0tLS0tLS0tLS0tLS0tLS0tLS0tLS0tLS0tLS0tLS0tLS0tLf/AABEIARkAswMBEQACEQEDEQH/xAAcAAABBAMBAAAAAAAAAAAAAAAAAgMEBQEGBwj/xABAEAABAwEFBAkBBgUDBAMAAAABAAIRAwQFEiExQVFhcQYHEyKBkaGxwTIUI1KC0fAzQmJy4ZKiskODwvEVU2P/xAAZAQEAAwEBAAAAAAAAAAAAAAAAAQIDBAX/xAA0EQACAgEDAwMDAgUDBQEAAAAAAQIRAwQhMRJBUSIyYRNxgRQjM0KRobEFUvAkNEPR8RX/2gAMAwEAAhEDEQA/AO4oAQAgBACAEAxUtbG6uHv7LOWWC5ZZQk+xGfe7BsJWT1MexdYZEd997m+ZVHqvCLLD5Yg3w/YG+v6qv6mXwW+ihs3tU4eSj9RMfSiDr1qbx5BP1Ex9KIn/AOXqb2+Sn9RMfSiJF/v3MPn+qfqZfBP0ESKV+naweB+CFdal90UeH5JNO+aZ1Dh4T7K61Ee5V4mS6Nspu0cPY+RWsckZcMo4tcofVyoIAQAgBACAEAIAQCKlQNEkqspKKtkpN8EGreH4RHE/ouaWpf8AKbRw+SFWrudqT++C55TcuWbKCXBFcVmWoacUsUNPaoskxKWKFF+SWRQy+pCiyaItSqSnVZZRSFMPBSiGLxc1NlaFiod6ixRg1UsUSrPeT26PPLUeRWkcso8Mo8afYt7JfgOTxHEaeI2LphqU/cYywvsW9N4cJBBB2hdSae6MRSkAgBACAEBFtlsDBvO79VjlyqG3c0hByKl9oLjJK4ZScnbOlRS2Qy6qq2WoSHKtk0YKEiXJYGiNygCXU0IsQWFCRt1nnYoom6FNsUK3SVchYs/BKIsHU0oWNup8EoDTqSgmxt1OEuiTLXQpsiiwsFuewyDzB0Ph8rXHklDgznBSNosVrFRsjkRuK9CE1NWjllFxdEhXKggBAN16mFpKrOXSrJirdGsWmuXOJJXmOTbtnalSoZ7UqjZdIXTcoskfkKQHgoBgU5U0VFdkrUVB1MIBOBRRNjjaaskVsVgU0RZhzQlAaNNRRNjbmJRFjVRhUOJayLUG8KtE2NgRmpoC2uKlMhos7qr4Kjc8nd0/B8/dbYJ1IyyRtG0r0DmBAJe8AEkwBmSdAAgKH7Z2zqjmulggM3aSTzM+y8/Pk6m0uFsdWOHSk33Kmsc1zm6EAJRJIYoBIAKAcYpDMufCtZRiMaWRQNQDgUohi5CsQYlAYLlFgbcUJG3OUWBiq5RZKRHcoskQWFQBxjJ0UgxbXQ3y0Vo8lS26GX99pY9jpNSi4Mc78YM4XcyAQeIK9VbxUl3OJ7ScWbGgNT6xLzFKg2mXOaKpIcQMiwZOaTEiZGmcAq0Om/UVndbB0ccOxBG19Tjo8gegC8aPtPRye4Vb6Ey4eKpdMsuCLRV0GPNPBAJfaYVGWQ262blWy1GPtU7VCkHEW20hXUijiOdtkp6iOkcbVU9RHSK7Xep6iOkx2oTqFGC4b0sUJNRLFCHuUWTQ0WygEmkUIFMolLIFPIA/clFuKIFpeXLRAoOidpNG9BhIaKrn034nQHNzcyB+PEIHAld+CP7bfz/9OXM/Wl8HYFqZnNOn9V77Zgczu0rO+ownFD8wHnPIYeGeYWunmoZLlwZ5ouUNhfQO+W1GdkBH1PadJk98DkSCODhuXlanH9LI0uHuvszvxS+pBS78P8G0VDC5mbJWINEHPQq1Cxt9nOzNRuCBaaR4jmqtEpkF7Y2yqM0TG3k7FBI9RYTqpIZIZVjKUsihztVNlTPaSpsGQeCECS4oBReYSwGNLIocYSdAVNgewRqpIE1HZZa7EoENtInXVXRDGraRTa5zjAAB5ncOK0og55YK7KdrpWqoD2Xb0w8kucwRlTdlnOWLKRkvUeOOPFHfdnndcp5G62PQCqXOfdcV2ufZ2V2Mc40i/EWzlTc3MkbpAz2KrRKNMtVqZZbPRtdmq9pTcGsbicA9tRo7zagboRhOzQpklDPDoyL1LhjH1YZ9UOHyjcbj6VNrwKjTTfEkGNOYMLz8+ly4H61t5O7Dmx5Y+h7+DYW1OKxTNHEeYFdFWJqgEZiUkkERHWZhJkLPoL3Qy+xMyhVcQmYbZR+IeijpDZl1k2yp6SLGzQ4hQSKZQjaosDjWDeVJBnANyncAWGdFPTJkbCmUlKxgcIgfuVfpRAns9qUQZ7PTJTQMVHMpjE7IeZJ3AbTwVtlyVps0fpTfLLVFCgcQMgkbXbQCNDqDzXoaXApJ5MmyX9Ti1GZr9uHLKfohYHV7fRsT2N7GzPfVqN1lzYidhAcRHNWdN3HghWlTO8KQN2iiHtcxwkOBaRwIgoDy/fFHsq9ez4IeypDxPdeWOLQYBgEjWNZVaFmzOvCzVLOX0ps9oY2eyhxaSBBFMk5GM8zsVo6jIk4T3TLSwRdTjsOdFL5tIHaY6jmA4e+CWgSAPvIgzBVP0WLL7XUif1eXHyrRuVn6b0mfx2lmwH6p3Huzquaeky40m9zeOpx5LrYurPe9KqJZUa4cCuSbae51RSa2H8QIBHuoTVBobrVPNLFDBaVNEWOAKUirYl+adIsdpMzUqKFj/YhXcURZk5bFNAGGVAMwZQCXs0VGibMWysyk3E4+A1Ks6RW7NVvrp/SonA1hccpI7wH5hDfUrVYcsldUvJnLLCLq9yqrPtVtPda40zAJxAADaNm3UDXJd0cGHTu5vqfwccsuXMqiqRrVmt/2B9qogtdVADaT2/wqb85O8wCBGkhZz9bv+xePo2Og9SNiizVrQZc6rVIxmMThTyJPNxcVdFTpCkAgOAddl09nbxVaIFenP52gA/8AFvmoINXstocaVRx7xbhcJ1wuGk+ao/dRsl+238lzct82qzDBTqNc0CRSdm0h2ZBaeYz3qsoKW6LJ9PpY50mvRlZlNzaIovE48J7sn+aNZVoddU2Umo3cTYLnuMVKbTStdF7gM2iWHLcNdDqQtVqo3+5G/wD0ZvTyS9EqGL7rWqyUcRJaZADpa9vKZ266KmTFpJ30XZeGXUw91UNXL0xrOEvcHEGDlG/DI4pD/ToZI3GW4lrpRdSWxd0Ol5/AD4gHjshUf+mZEri0yV/qELpoeu7ptRqODSHA7yMhG+CYXPHS5Zcbm8tTjS32LVnSKzkDvRJVp6TNBbxKx1GKT2kYqdKLNT+skeR9uSyUJ/7WaucfKHqXSyxv/wCsBG8Hy5q3RJ/ysr1xXdA7pVZtJM5ZZbdFaGHLLiDIllxx5kiprdYVFrsApvnZI13Kf0+W6aor9fHV2Qbd0+d/IyNNwPHet/8A8+fMpKvgy/Ww7JmtX/0wtLu+yoWAkNGESY0AxRDYM8/BWlosePdyt+Cq1c58RpFncV12m2UmVKlSKcE4qjtYJBIbpGWpVo5sGKNRh6vJSWLLkdylsV3Suz2OnZmhlc1a7nwGsLcDQ36+0AJyg5KXqZ5OdkFgjjId79N7QaLKVMmjTDcMUz3nZAD7zXQe651Dc3cvTaRp1WpEicgf+In3IWq3M5KnR6e6vrt+z3dZaR+rsmudlHff33erlKKmwqQCA5r163disTLQBnQqAmPwOyPhIaoBx65XT2tM7aTwP+27EP8Aa70VZcpmkH6ZR+P8GW1ZAO+kW+PZg+7VV8P7mie6flCrRWwtPGnTyOeZc0exKhN9KLSiutr4QmrhgS05VHMBaYIyBzmcjJySTV7kY4y6dnwyRarwOA0i5xaRPeJcIaZAjZmiSW5E+qT6SwubpVaKFMNYyg4NiA9uo3yCCDxUShe6ZEJLhlq/pqyqwsrWOkDH1NfqdG4MpEa5lTFTi9nRE+h7clNdF4UWF7qzSXH6cBgHOTiA28gt3nyRVx/JhHDCTqX4Ll1+3a5uRrUztGFx3aZbpVHqstNM1/SQe6/yVt5WqxvpO7Cq8mZALTBz+mYEFI58rXTJKissOJepcj3R77L2JdXruY+cqYaSY34gDKl6meONKhDTLLL5Jda+7sa4Sa7xnsdrsGbR5qstZln3NP0MMfK/uUFsttB9pFRgqCkMMgkYhBOTSNkeOuau8mSW7e5ioQWyWxsNbpZZ6Za6jYqbiNXOMZTMCBuO0yuZubtb19zrjDGldr8IrOlPTCram9jTaylQgB7GjvOJz7xGWwaBWUYx3Zn6pWo/k18Wp72ta57nNaSA0kkCOGkKs+m1sa4FPpdPgil/cqOgbWiBGQy126q/hGa2UpfgcLZNFm6XHkEXdhq1GA3cdjNe00aX/wBtRjY4PfLv9oK0SpUYN27PW9NgAAGgAA8FYgUgBAVfSi7BabJXoETjpuA/uju+sKGDy9cT4rU8WWYDvzsdScD4wqy4L4n6hVhqd0z/ANOoxp/tJc0+hVX7mvg0j/DT8Ov6oTaXZUW7Yaw/lqR8Kq9v5NJfxPwiZbWkVHjYKlNx8QR8KJcJlse0pR+bI94HvgcAPMqf5EP/ACv7GK4jy9iol7UMarI18DLT7+wU8QZXnKkN2TJzs9o+VKfoZEor6qT8jpqHPvbMlmpy8nTLBBdkYsVQubLjOqvlk1FUYaXHGU3a4M3W8kuDpIBKicmoWicOOMs/S/kLwqFrmhpiSfJRik3yy+sxQxrZBeJg0xw9clMHc2ymZdOKK+CfeOVLwCw5md3txfggUP4ZcdrsuQ0W2T3JHFgX7c5MxRfhph3BxUy3nQx+nA5eWIc2KTRtJbPiZVk7mzKarCvkyasOe/8AC3COcSfVOyXkfzSl4VG2dTd2drelIkS2ix9X82Hs2+rifBanMj0cpAIAQAgPMHT+7fst42hjRAxmqzk+Krf9zXBQOHZW2RmI2wDaMY85CyfuidEFeKZHtD86f9/vhd8qa9LCdziWN+mKk72sP+kj9VTmH5Nntlf2RFtedZo5KXtBFVvlY7bhEf2uHyqreH5NKrN+CPSEuHiVOTaBTBvlbE2mnhLvBRjdxZbOqyxGLRkyeCpH3HTPaDH6DYbh4NVs3KMdEvS35YmwiHv5n4Uz/hIjDtqX+RVsGKrTHAn1hRh2TY1vqlGKFXyO+zmUwcka7hD1/wBWKYG+AqYlczfUS6cX9CNbBhoMHCVpzkMK6dMM2g91jBqQB5mSrr3tmM3+xCK7j94EBwGwGf8ASCqYd7Ztq0o9EV2Irv4bZ1cSfX/2tF768I5m/wBpvyzsfUBd3ctVpI1eyi08GND3erx5LTuYHXlIBACAEBxDr6u7BarPaRpUYaTv7qbi9vm17h4KCDQejI++cz8dIt8WyFll2pnXpVfXH4ILm/wT/UAebThPsFaXDMsW8olv0iZODi148hPws4e1nTm2nF/BApuxVmn+mfQJP2IYd8zJN6fSDzHmFXH7Wi+fbJF/dEW688+CnK6pFdKrtjt4jaow8MvqvfH7kW0DuxG0DzVMe8ka5304mLaZz4+nNTkdyY00axxM2T+I/n8BWl/CMcb/AOqd+AotxWng0D2J+Qi2xNiXr1SXgze/10+JPspwdyNbwvuIvw4qlNnEk/vxTCqtjWO0oozfj8mtG0j0UYlcrLap1jobotm0Dc0D2Ut1CTKKN5oR8KyPeNXE88iPMwrYY1Ez1s7n9h215Pa3Y1vsM/UlWhu2ymfaEYno3qlu/sbrs4Ig1A6q7nUJdn4QPBaI5zcFIBACAEBovXLcbrTdtQsbNSiW1mDaQ098D8hcfBQwcAuu14K9J+wkeTx+qzyr0m+mf7iXnYdvHuvLfw1pHJ0H9VLdxshLpyV4ZcX0O7SOwPA8xBWWPujq1H8j+Smu5v3wadjSPKFbJ7UU0/8AEZLvUfdk7oPuq4lu0X1bpJ/JGuv6fXyVcvuL6VJY1/UXeGiti4ZTVcx+41ajmB4phW9k6udxUUPU6ZgDLisG7dnbFJJIRZ2/fOH70C1f8L8nGv8AufwYuozUqO4x8fCnJtjSIwerPJib2d95S5u9wpw9yNZzFfI1UditJ3NH+f0SO2OxP16hLwJvUy6mOKYuWxql6Yr5M3Yc6tTeYH78FGT2pFsG+Wc/wR7KzHWA4jyGZWq9MLOaa681GazXVajmtEue5tNvEuMJj2jZXUyvI14PXdiswp02U26Ma1o5NAHwtTAfQAgBACAw5oIIIkHIjggPL/Wd0ZN32pzWj7pxL6J//MuxYfyOJbyw71DVqgn0tMpr1qSQ/wDExjvELOG8KOjPtmvzTL28amKz4hsg+SyxcnVqvZ9irsQ+/dy+VfJ7UZadetk28hNN2WxVw+401e+Mg3eJaFWT3ZpjWy+wq8tFfDtZjqnbX3GXZvHABI7QbKz3yxRNpNhYPc740iIx8VXHcCfQLav26ONSS1DfwM3WYZO0mfn5U5fBXS8N+WItjpqU/H3CY+Gxqd5QX/Oxi7BLqjztcR+/JRkdRSNNOurJOX4GryqQ8H8LSVOFbMprJeqI9ZhhoDjn5quTedF9OnHD1edxu6XQypUPIeP+Ar5eFFGOnrqlN9jcepro861W5lVzfuqBNV5IyL5im3nMu/LyWqVbHI31Oz0grEAgBACAEAIDQeuXo8bVYsbWy+g4vga9mRFSOQh35EB57tOdOBqwwRunWOBOfiqrZl5O4p+Ni7uo47I/eGn2lc6bWSjvlUtPfwQbkfNUzqWx5FXzbJGWj3bLS8hDeZA81GLkvq/YQbpb3TzKrLk0xbxTM3o3uq2JcmWqfBFsWbif3uUz2gkVw+rK2WIGS57dnfSSKm2vg1DvEeYAXTFelHm5ZVkk/gk0Gwxo4ZrLI/Uzr08UsaIFvqQ8Hc0n9FpiXpZz6qVTiyZdtLDSbxklZZnczq0cOnEm+9srba7FUP5R5lb4lUTi1curJSJt45MjcP8ACxhvI68r6MdLsRaM9k1gBJJmAMzAAaOJJK6KuV+Dz1LpxV5f+D051adHTYbBSpPH3rpqVf7354fyiG+CsjI2pSAQAgBACAEAl7AQQQCCCCDmCDqCgPN/WJ0QfYrYcLZoVi7BhnKmYOE8WO9IUEplL0UydVondI5GQfcLKa9VnVglcHEgWZpp2kNP4iFOXdFdNcZUXl+fwwdxb7qmFbm2rdxItzslruDioyL1Mtp36EJvNvdPJXxmeqGLmpHBMKuVrgnSRe7LDBKxO5LyUd5tl5H9bR6BdWL2nlanfKyzezZuyXI2etGNKvBS2wTUI4AeZXTh2jZ5ur3yKKLOocLYGwLCrds9C6VLsVl10sdRx3GfLIeq3k+mFHn449eZvwPXo7E/ANmvM5D98FXDH+YvrJ8QRuvU70bp221mpUJ7Ozdm9rYye4OOGTsEtxcYC3OI9FKSAQAgBACAEAIAQFT0muKnbKDqL8ic2O2seNCPkbRKA8217qrWW0d8YXMe9j2mJw4v5d7YzB3EKk49SNMU+iVkG+X/AH3aA6OaZ3jYVHT6aLfUX1HJcFvfbw6gSNMoVcfJrnbcBm4SD2g4g+YUZFuW079NDt9WaGkhMbV0NQn02xF0QKLfGeaxyrqkzq0zUMaQ8+SijRo52UwpzW5Ok+AW91jPPUerUE1/ouVI9NsprKcVcnj7Suqqxnm316j/AJ2Jd6VcLMv2VnGNs6cs+mDZGuv7um551OQ37SStMu9JHLpWoqU2Suj9zV7XUwUKZc95mNgGkud/KN5WiVKjmlLqk5HpboT0Xp3fZm0WZuPeqv2vqEZnlsA2BSVNgUgEAIAQAgBACAEAIDUOn3Qelb2F7WtbaGjuP0xD8DyNm47FAOA3tdpoufStDXdow9mcInccyNSAge41Urg0xTGEZEZE4jhg5jfx2qqikzRzbjQu5Kzg50AQWtJDjhO7uzqVScWbafIlaZIvK8muBG0EYgdg2pjVE6jImqTMXXaGNbhcYhxzjLzVZtJ0a4U5RTLN1RkTiEAE6jQLHlnX7VZrdir/AHhc7bJ89F0TVQo8/BJyzX9yRb7WxrCQQScgOaxjG3R2ZZqEW2V11jDicRIEA5xmV0ZLapHn6dxUnKTM2omo8RpE56cPBMcOnkZ8qnsuC5uboxaLWcNnpOcAWsc4fSzFtc45DIEnh4K9VuYuTarseh+g/RltgsraPcL8y97W4cRJJEk5mBAz3IQbCpAIAQAgBACAEAIAQAgBAcQ67LofRtAtTAS20YWOGztWgBo4AtEzvBUA5lZbSHGJDHCczmDwkiDyU2KseNoJIBidAYME7MlCJe3KGWU5BDnCeUSOB0Tgcj9G0lrCGOdAP0iDmddVDXei8ZVtdERxD8y10Hbko/CDd92ZpGCSDnGgImFLpkRuL5obxYp7kkxmXScuA+VJD3FAEjKBGpMehUlAFaCHYi4ZSdeAknQckFno3qjsNSld1PtBhNRzqjRl9D4wnLeIOe9QiTdFIBACAEAIAQAgBACAEAIAQEK+LvpV6L6dZgewgyCNNxG4jUHYgPMd+9Huy+malMYiCQJBccsQGsTqqRmnybZMDjuuCjDXBxDTIGoO07Mip6fBRZHw9yQ61wBOe6NOGSous2f0RsWloM4jOhB2ck65eCHix3tMDaKXAcVPXK/aPo46940LYwGe87cMsuStcn2M3HGv5v7C/txMRT7p1nf4KKk+5PXiTVRb+7I7qDnO72euEAZA7lbZcmdNvZHQOrXo9Tq2ul9oY11OSRTcAQTGWMHUA5xwCzWRSdI2lp5Qh1S/oeimtAEDIDRamBlACAEAIAQAgBACAEAIAQAgGLcYpvP9LvYqHwSuThNrdDj+9FytHqwkVNoszCD3RnqYElVUmnyXlijKL25Kp1zNEw457DED0V1qN90YPQLp2ZXPudw2Bxmct27PXRaLPBmE9FljwrGhdLp+jQkxltmB8q31oeSn6TL/ALR6lc79MIHMhVeeCVlo6LK3TVFpYbD2cyQZ4aLmy5urZHoaXSrG7bu/7BAaCAI1WbbfJ0qCinSNq6vqsWqh/cPVb4fccOq9h3pdh5QIAQAgBACAEAIAQAgBACAEBFvUxRqH+h3sVD4Jjyjht5Mz4rkTPW6UVpcdqpKrtG0XLppjVRZM3iNOYq2aJDLdVdbIze7H2bUb2oRW9iKhgFRzRK2tkGq/3VkikpbF/wBDauGvSO5zfcLfHycOfho9ErrPLBACAEAIAQAgBACAEAIAQAgK3pJVw2WsT+Ejzy+VWXDL4/cji9saHBcUm0ezBKRVvBB3j1VXKL52L9Eo8boQc9FnLbk1grYzWdmoSLt0xqkNVLKruONUNEpmK+iLkN7Mr6o/VaGN2i0uV+F7TxW2M5c56Qsj8TGO3tafMArsPJHUAIAQAgBACAEAIAQAgBACA1rp/bBTs2E61Htb4DvH0aqT4NsCuZym2EjMRC55JPY9CDcd1wV1UysHGmdil1LYjVXkKvSiym1yRplWkqKxfUKCr8l34HmjIKpPgbtJlpCmHJXJ7WRLQNOSsiJIeu53eA4reBxZj0Z0ar47LRMz3Gg8wII9F1rg8p8lmpIBACAEAIAQAgBACAEAIAQHP+tS1QKIiQ0l7uR7v6rHL2OnTrk55a6g2HL4OarJWjpxzcWQnaTOfFZPfZnTG4u48EcukwQs3HpRrGXUNhsKJuy2ONGAc1HbYt3HmnJVa7BPawqjQfvJQiWQ7Q3Lkrx5KTexiz1Q0hxOQW2M5M/Gx3LqorF1gBJk9pV8i7F8rrjweXPk3JWKAgBACAEAIAQAgBACAEAIDmnT94fWc06SB4BpJ9Ss5bs6ce0bRzpzcGTtJOE7wsm6dG8aatkeq6NePj+qhpSNIzcRLhIlZOVOmdXR1RtGAVlI3iIJzlSlaohtJ2SKe9Vew5VmKrkSJZCrhbQgzmyZFVEAAueGjfr8rdKjilLq2O69UtYdjUp7sBA4QQfYLWLOXKqZvyuZAgBACAEAIAQAgBACAEAIDkXS+vifiBmXuz3gk6eCxfJ1x2ga3aacAcJ81Xqs16aKx51ECN0ZeWw8lRunZpGFqkRexOZAJG5rxl4PAKlpMiMpR8jONwGYI5iBKylH4OvHkj53Etq5iSInMiSY25BVSLykq5ReirY2j66h3SHD0whbfTxnK82TyiuttvpuGGnSj+okk+ASorhUR1yflkJ7XOEHIcNVCaXAcZSW+wUmYSrozapUdO6p7XFfBP1sI8RmPlaxOTKdZWhgCAEAIAQAgBACAEAIAQDNrqYWPdua4+QKBHD22jtKLAfqY7Cd+RP78FzS4PQgiJbMzG9IqojqttFXVGaNWjRNp7EapTGGcWc5jbwhRw6IW+5htOR6+eqxnKmdmONrdDjhAiTG6VVTk+5Z4saXCGyVe2ZuMeyEFW55KccChxQixDmQVdMzkqL7oteXZWmzRtr0wf7CQ13o5apnHkR6FWpzAgBACAEAIAQAgBACAEBWdI62Gz1OIjzyUS4LQ9xxi3twV35jAYMcT/mVzTfY7sbp23sQrSCCSrRlexM8bi+pEGsdu9KCkkMzlBj5VJS32NYY1yxIfHwsZRvc6outhDnzqiQbsUFYrRgHcrV5M73MqSrGq7wBKsjOTSHbjJNUPP8ALEc9nitDkbs9L2Cpipsdva0+YC2OYfQAgBACAEAIAQAgBACAgX3ZjUovaNS0xzGY9Qoa2Ji6Zxe3NDycQ3DP96rBnfH5K99TLDEjSZ73iP5vdZVubuSS+CJWaCJbmPnbkc1eLfcpNQ5RDeM9VDLx3GzCq7NVRgFVotY60ZK1FGzOMBTTK9UUIfWClRKSyIjdiXnXL2/yr8GG8y3uqzkvaxozcQAOJOSlMrNUj0Td1PDTa3cAPILc4iSgBACAEAIAQAgBACAEBghAcx6f9HnUnOtFMTTcZeB/K7fyPuspKtzpxTtV3NDedVSjou0RK1YyIkGBJGpSitbkS0jFkXHgYB9oKiiba7EUUXbHA+JHuodloyXeyZYqjWT2rS8zkQREbiDxUr5Qcr4bJTrcDmylHANHyrWitN+SLaO0qfUIGsZD11VXKyVCXZDYsoBz9NFFlui+XY+3IIS1R0bqz6NOLvtNRsadkD6u/RawXc48096R1VohanOZQAgBACAEAIAQAgBACAEAirSDgQ4Ag5EHMEIDm3Sjq9MmpZY2k0z/AOJ+Fk4VwdEM3+451b7I+m7DUY5hH4hCzOpSTIdQIStxssBUWWSFMYFWzRIkMcpSKuSRgypoomxyzWN9V2Gm0uduA057k34DlFbtnQOinV/mKlohx1DNWjn+L2Wscfk5MmdvaJ06zWcMEBanMPIAQAgBACAEAIAQAgBACAEAIDBCAh267KVURUY1w4iUaT5JTa4NVvLq4stTNoLD/SfhZvEuxqs80UNp6rD/ACVvMKv0n5NP1PwQ39WFfZUb5KPpSLfqVXA7Q6tKu2o3yT6UvIepj4Lm7+rek0g1HF/DQeQV1i8mTzyfBt923HSoiGMDRwCuklwYtt8lm1oCkgygBACAEAIAQAgBACAEAIAQAgBACAEBhAYKAQVIMIBTFAHEAIAQAgBACAEAIA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2" name="AutoShape 6" descr="data:image/jpeg;base64,/9j/4AAQSkZJRgABAQAAAQABAAD/2wCEAAkGBxMTEhUTExMVFhUXGBUYFhgXFxUXGBgVGBgXGBcaFxcYHSggGBolGxYXITEhJSkrLi4uFx8zODMtNygtLisBCgoKDg0OGxAQGi0lICUtLS0tLS0tLS0tLS0tLS0tLS0tLS0tLS0tLS0tLS0tLS0tLS0tLS0tLS0tLS0tLS0tLf/AABEIARkAswMBEQACEQEDEQH/xAAcAAABBAMBAAAAAAAAAAAAAAAAAgMEBQEGBwj/xABAEAABAwEFBAkBBgUDBAMAAAABAAIRAwQFEiExQVFhcQYHEyKBkaGxwTIUI1KC0fAzQmJy4ZKiskODwvEVU2P/xAAZAQEAAwEBAAAAAAAAAAAAAAAAAQIDBAX/xAA0EQACAgEDAwMDAgUDBQEAAAAAAQIRAwQhMRJBUSIyYRNxgRQjM0KRobEFUvAkNEPR8RX/2gAMAwEAAhEDEQA/AO4oAQAgBACAEAxUtbG6uHv7LOWWC5ZZQk+xGfe7BsJWT1MexdYZEd997m+ZVHqvCLLD5Yg3w/YG+v6qv6mXwW+ihs3tU4eSj9RMfSiDr1qbx5BP1Ex9KIn/AOXqb2+Sn9RMfSiJF/v3MPn+qfqZfBP0ESKV+naweB+CFdal90UeH5JNO+aZ1Dh4T7K61Ee5V4mS6Nspu0cPY+RWsckZcMo4tcofVyoIAQAgBACAEAIAQCKlQNEkqspKKtkpN8EGreH4RHE/ouaWpf8AKbRw+SFWrudqT++C55TcuWbKCXBFcVmWoacUsUNPaoskxKWKFF+SWRQy+pCiyaItSqSnVZZRSFMPBSiGLxc1NlaFiod6ixRg1UsUSrPeT26PPLUeRWkcso8Mo8afYt7JfgOTxHEaeI2LphqU/cYywvsW9N4cJBBB2hdSae6MRSkAgBACAEBFtlsDBvO79VjlyqG3c0hByKl9oLjJK4ZScnbOlRS2Qy6qq2WoSHKtk0YKEiXJYGiNygCXU0IsQWFCRt1nnYoom6FNsUK3SVchYs/BKIsHU0oWNup8EoDTqSgmxt1OEuiTLXQpsiiwsFuewyDzB0Ph8rXHklDgznBSNosVrFRsjkRuK9CE1NWjllFxdEhXKggBAN16mFpKrOXSrJirdGsWmuXOJJXmOTbtnalSoZ7UqjZdIXTcoskfkKQHgoBgU5U0VFdkrUVB1MIBOBRRNjjaaskVsVgU0RZhzQlAaNNRRNjbmJRFjVRhUOJayLUG8KtE2NgRmpoC2uKlMhos7qr4Kjc8nd0/B8/dbYJ1IyyRtG0r0DmBAJe8AEkwBmSdAAgKH7Z2zqjmulggM3aSTzM+y8/Pk6m0uFsdWOHSk33Kmsc1zm6EAJRJIYoBIAKAcYpDMufCtZRiMaWRQNQDgUohi5CsQYlAYLlFgbcUJG3OUWBiq5RZKRHcoskQWFQBxjJ0UgxbXQ3y0Vo8lS26GX99pY9jpNSi4Mc78YM4XcyAQeIK9VbxUl3OJ7ScWbGgNT6xLzFKg2mXOaKpIcQMiwZOaTEiZGmcAq0Om/UVndbB0ccOxBG19Tjo8gegC8aPtPRye4Vb6Ey4eKpdMsuCLRV0GPNPBAJfaYVGWQ262blWy1GPtU7VCkHEW20hXUijiOdtkp6iOkcbVU9RHSK7Xep6iOkx2oTqFGC4b0sUJNRLFCHuUWTQ0WygEmkUIFMolLIFPIA/clFuKIFpeXLRAoOidpNG9BhIaKrn034nQHNzcyB+PEIHAld+CP7bfz/9OXM/Wl8HYFqZnNOn9V77Zgczu0rO+ownFD8wHnPIYeGeYWunmoZLlwZ5ouUNhfQO+W1GdkBH1PadJk98DkSCODhuXlanH9LI0uHuvszvxS+pBS78P8G0VDC5mbJWINEHPQq1Cxt9nOzNRuCBaaR4jmqtEpkF7Y2yqM0TG3k7FBI9RYTqpIZIZVjKUsihztVNlTPaSpsGQeCECS4oBReYSwGNLIocYSdAVNgewRqpIE1HZZa7EoENtInXVXRDGraRTa5zjAAB5ncOK0og55YK7KdrpWqoD2Xb0w8kucwRlTdlnOWLKRkvUeOOPFHfdnndcp5G62PQCqXOfdcV2ufZ2V2Mc40i/EWzlTc3MkbpAz2KrRKNMtVqZZbPRtdmq9pTcGsbicA9tRo7zagboRhOzQpklDPDoyL1LhjH1YZ9UOHyjcbj6VNrwKjTTfEkGNOYMLz8+ly4H61t5O7Dmx5Y+h7+DYW1OKxTNHEeYFdFWJqgEZiUkkERHWZhJkLPoL3Qy+xMyhVcQmYbZR+IeijpDZl1k2yp6SLGzQ4hQSKZQjaosDjWDeVJBnANyncAWGdFPTJkbCmUlKxgcIgfuVfpRAns9qUQZ7PTJTQMVHMpjE7IeZJ3AbTwVtlyVps0fpTfLLVFCgcQMgkbXbQCNDqDzXoaXApJ5MmyX9Ti1GZr9uHLKfohYHV7fRsT2N7GzPfVqN1lzYidhAcRHNWdN3HghWlTO8KQN2iiHtcxwkOBaRwIgoDy/fFHsq9ez4IeypDxPdeWOLQYBgEjWNZVaFmzOvCzVLOX0ps9oY2eyhxaSBBFMk5GM8zsVo6jIk4T3TLSwRdTjsOdFL5tIHaY6jmA4e+CWgSAPvIgzBVP0WLL7XUif1eXHyrRuVn6b0mfx2lmwH6p3Huzquaeky40m9zeOpx5LrYurPe9KqJZUa4cCuSbae51RSa2H8QIBHuoTVBobrVPNLFDBaVNEWOAKUirYl+adIsdpMzUqKFj/YhXcURZk5bFNAGGVAMwZQCXs0VGibMWysyk3E4+A1Ks6RW7NVvrp/SonA1hccpI7wH5hDfUrVYcsldUvJnLLCLq9yqrPtVtPda40zAJxAADaNm3UDXJd0cGHTu5vqfwccsuXMqiqRrVmt/2B9qogtdVADaT2/wqb85O8wCBGkhZz9bv+xePo2Og9SNiizVrQZc6rVIxmMThTyJPNxcVdFTpCkAgOAddl09nbxVaIFenP52gA/8AFvmoINXstocaVRx7xbhcJ1wuGk+ao/dRsl+238lzct82qzDBTqNc0CRSdm0h2ZBaeYz3qsoKW6LJ9PpY50mvRlZlNzaIovE48J7sn+aNZVoddU2Umo3cTYLnuMVKbTStdF7gM2iWHLcNdDqQtVqo3+5G/wD0ZvTyS9EqGL7rWqyUcRJaZADpa9vKZ266KmTFpJ30XZeGXUw91UNXL0xrOEvcHEGDlG/DI4pD/ToZI3GW4lrpRdSWxd0Ol5/AD4gHjshUf+mZEri0yV/qELpoeu7ptRqODSHA7yMhG+CYXPHS5Zcbm8tTjS32LVnSKzkDvRJVp6TNBbxKx1GKT2kYqdKLNT+skeR9uSyUJ/7WaucfKHqXSyxv/wCsBG8Hy5q3RJ/ysr1xXdA7pVZtJM5ZZbdFaGHLLiDIllxx5kiprdYVFrsApvnZI13Kf0+W6aor9fHV2Qbd0+d/IyNNwPHet/8A8+fMpKvgy/Ww7JmtX/0wtLu+yoWAkNGESY0AxRDYM8/BWlosePdyt+Cq1c58RpFncV12m2UmVKlSKcE4qjtYJBIbpGWpVo5sGKNRh6vJSWLLkdylsV3Suz2OnZmhlc1a7nwGsLcDQ36+0AJyg5KXqZ5OdkFgjjId79N7QaLKVMmjTDcMUz3nZAD7zXQe651Dc3cvTaRp1WpEicgf+In3IWq3M5KnR6e6vrt+z3dZaR+rsmudlHff33erlKKmwqQCA5r163disTLQBnQqAmPwOyPhIaoBx65XT2tM7aTwP+27EP8Aa70VZcpmkH6ZR+P8GW1ZAO+kW+PZg+7VV8P7mie6flCrRWwtPGnTyOeZc0exKhN9KLSiutr4QmrhgS05VHMBaYIyBzmcjJySTV7kY4y6dnwyRarwOA0i5xaRPeJcIaZAjZmiSW5E+qT6SwubpVaKFMNYyg4NiA9uo3yCCDxUShe6ZEJLhlq/pqyqwsrWOkDH1NfqdG4MpEa5lTFTi9nRE+h7clNdF4UWF7qzSXH6cBgHOTiA28gt3nyRVx/JhHDCTqX4Ll1+3a5uRrUztGFx3aZbpVHqstNM1/SQe6/yVt5WqxvpO7Cq8mZALTBz+mYEFI58rXTJKissOJepcj3R77L2JdXruY+cqYaSY34gDKl6meONKhDTLLL5Jda+7sa4Sa7xnsdrsGbR5qstZln3NP0MMfK/uUFsttB9pFRgqCkMMgkYhBOTSNkeOuau8mSW7e5ioQWyWxsNbpZZ6Za6jYqbiNXOMZTMCBuO0yuZubtb19zrjDGldr8IrOlPTCram9jTaylQgB7GjvOJz7xGWwaBWUYx3Zn6pWo/k18Wp72ta57nNaSA0kkCOGkKs+m1sa4FPpdPgil/cqOgbWiBGQy126q/hGa2UpfgcLZNFm6XHkEXdhq1GA3cdjNe00aX/wBtRjY4PfLv9oK0SpUYN27PW9NgAAGgAA8FYgUgBAVfSi7BabJXoETjpuA/uju+sKGDy9cT4rU8WWYDvzsdScD4wqy4L4n6hVhqd0z/ANOoxp/tJc0+hVX7mvg0j/DT8Ov6oTaXZUW7Yaw/lqR8Kq9v5NJfxPwiZbWkVHjYKlNx8QR8KJcJlse0pR+bI94HvgcAPMqf5EP/ACv7GK4jy9iol7UMarI18DLT7+wU8QZXnKkN2TJzs9o+VKfoZEor6qT8jpqHPvbMlmpy8nTLBBdkYsVQubLjOqvlk1FUYaXHGU3a4M3W8kuDpIBKicmoWicOOMs/S/kLwqFrmhpiSfJRik3yy+sxQxrZBeJg0xw9clMHc2ymZdOKK+CfeOVLwCw5md3txfggUP4ZcdrsuQ0W2T3JHFgX7c5MxRfhph3BxUy3nQx+nA5eWIc2KTRtJbPiZVk7mzKarCvkyasOe/8AC3COcSfVOyXkfzSl4VG2dTd2drelIkS2ix9X82Hs2+rifBanMj0cpAIAQAgPMHT+7fst42hjRAxmqzk+Krf9zXBQOHZW2RmI2wDaMY85CyfuidEFeKZHtD86f9/vhd8qa9LCdziWN+mKk72sP+kj9VTmH5Nntlf2RFtedZo5KXtBFVvlY7bhEf2uHyqreH5NKrN+CPSEuHiVOTaBTBvlbE2mnhLvBRjdxZbOqyxGLRkyeCpH3HTPaDH6DYbh4NVs3KMdEvS35YmwiHv5n4Uz/hIjDtqX+RVsGKrTHAn1hRh2TY1vqlGKFXyO+zmUwcka7hD1/wBWKYG+AqYlczfUS6cX9CNbBhoMHCVpzkMK6dMM2g91jBqQB5mSrr3tmM3+xCK7j94EBwGwGf8ASCqYd7Ztq0o9EV2Irv4bZ1cSfX/2tF768I5m/wBpvyzsfUBd3ctVpI1eyi08GND3erx5LTuYHXlIBACAEBxDr6u7BarPaRpUYaTv7qbi9vm17h4KCDQejI++cz8dIt8WyFll2pnXpVfXH4ILm/wT/UAebThPsFaXDMsW8olv0iZODi148hPws4e1nTm2nF/BApuxVmn+mfQJP2IYd8zJN6fSDzHmFXH7Wi+fbJF/dEW688+CnK6pFdKrtjt4jaow8MvqvfH7kW0DuxG0DzVMe8ka5304mLaZz4+nNTkdyY00axxM2T+I/n8BWl/CMcb/AOqd+AotxWng0D2J+Qi2xNiXr1SXgze/10+JPspwdyNbwvuIvw4qlNnEk/vxTCqtjWO0oozfj8mtG0j0UYlcrLap1jobotm0Dc0D2Ut1CTKKN5oR8KyPeNXE88iPMwrYY1Ez1s7n9h215Pa3Y1vsM/UlWhu2ymfaEYno3qlu/sbrs4Ig1A6q7nUJdn4QPBaI5zcFIBACAEBovXLcbrTdtQsbNSiW1mDaQ098D8hcfBQwcAuu14K9J+wkeTx+qzyr0m+mf7iXnYdvHuvLfw1pHJ0H9VLdxshLpyV4ZcX0O7SOwPA8xBWWPujq1H8j+Smu5v3wadjSPKFbJ7UU0/8AEZLvUfdk7oPuq4lu0X1bpJ/JGuv6fXyVcvuL6VJY1/UXeGiti4ZTVcx+41ajmB4phW9k6udxUUPU6ZgDLisG7dnbFJJIRZ2/fOH70C1f8L8nGv8AufwYuozUqO4x8fCnJtjSIwerPJib2d95S5u9wpw9yNZzFfI1UditJ3NH+f0SO2OxP16hLwJvUy6mOKYuWxql6Yr5M3Yc6tTeYH78FGT2pFsG+Wc/wR7KzHWA4jyGZWq9MLOaa681GazXVajmtEue5tNvEuMJj2jZXUyvI14PXdiswp02U26Ma1o5NAHwtTAfQAgBACAw5oIIIkHIjggPL/Wd0ZN32pzWj7pxL6J//MuxYfyOJbyw71DVqgn0tMpr1qSQ/wDExjvELOG8KOjPtmvzTL28amKz4hsg+SyxcnVqvZ9irsQ+/dy+VfJ7UZadetk28hNN2WxVw+401e+Mg3eJaFWT3ZpjWy+wq8tFfDtZjqnbX3GXZvHABI7QbKz3yxRNpNhYPc740iIx8VXHcCfQLav26ONSS1DfwM3WYZO0mfn5U5fBXS8N+WItjpqU/H3CY+Gxqd5QX/Oxi7BLqjztcR+/JRkdRSNNOurJOX4GryqQ8H8LSVOFbMprJeqI9ZhhoDjn5quTedF9OnHD1edxu6XQypUPIeP+Ar5eFFGOnrqlN9jcepro861W5lVzfuqBNV5IyL5im3nMu/LyWqVbHI31Oz0grEAgBACAEAIDQeuXo8bVYsbWy+g4vga9mRFSOQh35EB57tOdOBqwwRunWOBOfiqrZl5O4p+Ni7uo47I/eGn2lc6bWSjvlUtPfwQbkfNUzqWx5FXzbJGWj3bLS8hDeZA81GLkvq/YQbpb3TzKrLk0xbxTM3o3uq2JcmWqfBFsWbif3uUz2gkVw+rK2WIGS57dnfSSKm2vg1DvEeYAXTFelHm5ZVkk/gk0Gwxo4ZrLI/Uzr08UsaIFvqQ8Hc0n9FpiXpZz6qVTiyZdtLDSbxklZZnczq0cOnEm+9srba7FUP5R5lb4lUTi1curJSJt45MjcP8ACxhvI68r6MdLsRaM9k1gBJJmAMzAAaOJJK6KuV+Dz1LpxV5f+D051adHTYbBSpPH3rpqVf7354fyiG+CsjI2pSAQAgBACAEAl7AQQQCCCCDmCDqCgPN/WJ0QfYrYcLZoVi7BhnKmYOE8WO9IUEplL0UydVondI5GQfcLKa9VnVglcHEgWZpp2kNP4iFOXdFdNcZUXl+fwwdxb7qmFbm2rdxItzslruDioyL1Mtp36EJvNvdPJXxmeqGLmpHBMKuVrgnSRe7LDBKxO5LyUd5tl5H9bR6BdWL2nlanfKyzezZuyXI2etGNKvBS2wTUI4AeZXTh2jZ5ur3yKKLOocLYGwLCrds9C6VLsVl10sdRx3GfLIeq3k+mFHn449eZvwPXo7E/ANmvM5D98FXDH+YvrJ8QRuvU70bp221mpUJ7Ozdm9rYye4OOGTsEtxcYC3OI9FKSAQAgBACAEAIAQFT0muKnbKDqL8ic2O2seNCPkbRKA8217qrWW0d8YXMe9j2mJw4v5d7YzB3EKk49SNMU+iVkG+X/AH3aA6OaZ3jYVHT6aLfUX1HJcFvfbw6gSNMoVcfJrnbcBm4SD2g4g+YUZFuW079NDt9WaGkhMbV0NQn02xF0QKLfGeaxyrqkzq0zUMaQ8+SijRo52UwpzW5Ok+AW91jPPUerUE1/ouVI9NsprKcVcnj7Suqqxnm316j/AJ2Jd6VcLMv2VnGNs6cs+mDZGuv7um551OQ37SStMu9JHLpWoqU2Suj9zV7XUwUKZc95mNgGkud/KN5WiVKjmlLqk5HpboT0Xp3fZm0WZuPeqv2vqEZnlsA2BSVNgUgEAIAQAgBACAEAIDUOn3Qelb2F7WtbaGjuP0xD8DyNm47FAOA3tdpoufStDXdow9mcInccyNSAge41Urg0xTGEZEZE4jhg5jfx2qqikzRzbjQu5Kzg50AQWtJDjhO7uzqVScWbafIlaZIvK8muBG0EYgdg2pjVE6jImqTMXXaGNbhcYhxzjLzVZtJ0a4U5RTLN1RkTiEAE6jQLHlnX7VZrdir/AHhc7bJ89F0TVQo8/BJyzX9yRb7WxrCQQScgOaxjG3R2ZZqEW2V11jDicRIEA5xmV0ZLapHn6dxUnKTM2omo8RpE56cPBMcOnkZ8qnsuC5uboxaLWcNnpOcAWsc4fSzFtc45DIEnh4K9VuYuTarseh+g/RltgsraPcL8y97W4cRJJEk5mBAz3IQbCpAIAQAgBACAEAIAQAgBAcQ67LofRtAtTAS20YWOGztWgBo4AtEzvBUA5lZbSHGJDHCczmDwkiDyU2KseNoJIBidAYME7MlCJe3KGWU5BDnCeUSOB0Tgcj9G0lrCGOdAP0iDmddVDXei8ZVtdERxD8y10Hbko/CDd92ZpGCSDnGgImFLpkRuL5obxYp7kkxmXScuA+VJD3FAEjKBGpMehUlAFaCHYi4ZSdeAknQckFno3qjsNSld1PtBhNRzqjRl9D4wnLeIOe9QiTdFIBACAEAIAQAgBACAEAIAQEK+LvpV6L6dZgewgyCNNxG4jUHYgPMd+9Huy+malMYiCQJBccsQGsTqqRmnybZMDjuuCjDXBxDTIGoO07Mip6fBRZHw9yQ61wBOe6NOGSous2f0RsWloM4jOhB2ck65eCHix3tMDaKXAcVPXK/aPo46940LYwGe87cMsuStcn2M3HGv5v7C/txMRT7p1nf4KKk+5PXiTVRb+7I7qDnO72euEAZA7lbZcmdNvZHQOrXo9Tq2ul9oY11OSRTcAQTGWMHUA5xwCzWRSdI2lp5Qh1S/oeimtAEDIDRamBlACAEAIAQAgBACAEAIAQAgGLcYpvP9LvYqHwSuThNrdDj+9FytHqwkVNoszCD3RnqYElVUmnyXlijKL25Kp1zNEw457DED0V1qN90YPQLp2ZXPudw2Bxmct27PXRaLPBmE9FljwrGhdLp+jQkxltmB8q31oeSn6TL/ALR6lc79MIHMhVeeCVlo6LK3TVFpYbD2cyQZ4aLmy5urZHoaXSrG7bu/7BAaCAI1WbbfJ0qCinSNq6vqsWqh/cPVb4fccOq9h3pdh5QIAQAgBACAEAIAQAgBACAEBFvUxRqH+h3sVD4Jjyjht5Mz4rkTPW6UVpcdqpKrtG0XLppjVRZM3iNOYq2aJDLdVdbIze7H2bUb2oRW9iKhgFRzRK2tkGq/3VkikpbF/wBDauGvSO5zfcLfHycOfho9ErrPLBACAEAIAQAgBACAEAIAQAgK3pJVw2WsT+Ejzy+VWXDL4/cji9saHBcUm0ezBKRVvBB3j1VXKL52L9Eo8boQc9FnLbk1grYzWdmoSLt0xqkNVLKruONUNEpmK+iLkN7Mr6o/VaGN2i0uV+F7TxW2M5c56Qsj8TGO3tafMArsPJHUAIAQAgBACAEAIAQAgBACA1rp/bBTs2E61Htb4DvH0aqT4NsCuZym2EjMRC55JPY9CDcd1wV1UysHGmdil1LYjVXkKvSiym1yRplWkqKxfUKCr8l34HmjIKpPgbtJlpCmHJXJ7WRLQNOSsiJIeu53eA4reBxZj0Z0ar47LRMz3Gg8wII9F1rg8p8lmpIBACAEAIAQAgBACAEAIAQHP+tS1QKIiQ0l7uR7v6rHL2OnTrk55a6g2HL4OarJWjpxzcWQnaTOfFZPfZnTG4u48EcukwQs3HpRrGXUNhsKJuy2ONGAc1HbYt3HmnJVa7BPawqjQfvJQiWQ7Q3Lkrx5KTexiz1Q0hxOQW2M5M/Gx3LqorF1gBJk9pV8i7F8rrjweXPk3JWKAgBACAEAIAQAgBACAEAIDmnT94fWc06SB4BpJ9Ss5bs6ce0bRzpzcGTtJOE7wsm6dG8aatkeq6NePj+qhpSNIzcRLhIlZOVOmdXR1RtGAVlI3iIJzlSlaohtJ2SKe9Vew5VmKrkSJZCrhbQgzmyZFVEAAueGjfr8rdKjilLq2O69UtYdjUp7sBA4QQfYLWLOXKqZvyuZAgBACAEAIAQAgBACAEAIDkXS+vifiBmXuz3gk6eCxfJ1x2ga3aacAcJ81Xqs16aKx51ECN0ZeWw8lRunZpGFqkRexOZAJG5rxl4PAKlpMiMpR8jONwGYI5iBKylH4OvHkj53Etq5iSInMiSY25BVSLykq5ReirY2j66h3SHD0whbfTxnK82TyiuttvpuGGnSj+okk+ASorhUR1yflkJ7XOEHIcNVCaXAcZSW+wUmYSrozapUdO6p7XFfBP1sI8RmPlaxOTKdZWhgCAEAIAQAgBACAEAIAQDNrqYWPdua4+QKBHD22jtKLAfqY7Cd+RP78FzS4PQgiJbMzG9IqojqttFXVGaNWjRNp7EapTGGcWc5jbwhRw6IW+5htOR6+eqxnKmdmONrdDjhAiTG6VVTk+5Z4saXCGyVe2ZuMeyEFW55KccChxQixDmQVdMzkqL7oteXZWmzRtr0wf7CQ13o5apnHkR6FWpzAgBACAEAIAQAgBACAEBWdI62Gz1OIjzyUS4LQ9xxi3twV35jAYMcT/mVzTfY7sbp23sQrSCCSrRlexM8bi+pEGsdu9KCkkMzlBj5VJS32NYY1yxIfHwsZRvc6outhDnzqiQbsUFYrRgHcrV5M73MqSrGq7wBKsjOTSHbjJNUPP8ALEc9nitDkbs9L2Cpipsdva0+YC2OYfQAgBACAEAIAQAgBACAgX3ZjUovaNS0xzGY9Qoa2Ji6Zxe3NDycQ3DP96rBnfH5K99TLDEjSZ73iP5vdZVubuSS+CJWaCJbmPnbkc1eLfcpNQ5RDeM9VDLx3GzCq7NVRgFVotY60ZK1FGzOMBTTK9UUIfWClRKSyIjdiXnXL2/yr8GG8y3uqzkvaxozcQAOJOSlMrNUj0Td1PDTa3cAPILc4iSgBACAEAIAQAgBACAEBghAcx6f9HnUnOtFMTTcZeB/K7fyPuspKtzpxTtV3NDedVSjou0RK1YyIkGBJGpSitbkS0jFkXHgYB9oKiiba7EUUXbHA+JHuodloyXeyZYqjWT2rS8zkQREbiDxUr5Qcr4bJTrcDmylHANHyrWitN+SLaO0qfUIGsZD11VXKyVCXZDYsoBz9NFFlui+XY+3IIS1R0bqz6NOLvtNRsadkD6u/RawXc48096R1VohanOZQAgBACAEAIAQAgBACAEAirSDgQ4Ag5EHMEIDm3Sjq9MmpZY2k0z/AOJ+Fk4VwdEM3+451b7I+m7DUY5hH4hCzOpSTIdQIStxssBUWWSFMYFWzRIkMcpSKuSRgypoomxyzWN9V2Gm0uduA057k34DlFbtnQOinV/mKlohx1DNWjn+L2Wscfk5MmdvaJ06zWcMEBanMPIAQAgBACAEAIAQAgBACAEAIDBCAh267KVURUY1w4iUaT5JTa4NVvLq4stTNoLD/SfhZvEuxqs80UNp6rD/ACVvMKv0n5NP1PwQ39WFfZUb5KPpSLfqVXA7Q6tKu2o3yT6UvIepj4Lm7+rek0g1HF/DQeQV1i8mTzyfBt923HSoiGMDRwCuklwYtt8lm1oCkgygBACAEAIAQAgBACAEAIAQAgBACAEBhAYKAQVIMIBTFAHEAIAQAgBACAEAIA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50" name="AutoShape 14" descr="data:image/jpeg;base64,/9j/4AAQSkZJRgABAQAAAQABAAD/2wCEAAkGBxESEhUSEhIWFhUXGBobGRgXFxUWHxgXHhcWGxkbGBgaHiggGB0lHx0YITEhJSorLi4uGCAzODMsNygtMCsBCgoKDg0OGhAQGjUmHyUtLTItMS0vLS0vLystLS0tLS0tLS8tLS0tLS0tLS0tLS0tLS0tLS0tLS0tLS0tLS0tLf/AABEIANsArAMBIgACEQEDEQH/xAAcAAABBQEBAQAAAAAAAAAAAAAAAwQFBgcBAgj/xABCEAACAQIEAwUGBQIDBgcBAAABAgMAEQQSITEFQVEGEyJhcTJCUoGRoQcUI2KxM8Fy0fCCkqKywuEVNENEc4PiJf/EABoBAAIDAQEAAAAAAAAAAAAAAAADAQIEBQb/xAAtEQACAgEEAQIEBQUAAAAAAAAAAQIDEQQSITFBBRMUIlFxMkJhgbEVI5Gh8P/aAAwDAQACEQMRAD8A3GiiigAooooAKKKKACiiigAooooAK5euM1qgOMdrsNBC0qustmyhUYeJ9NL7ed/SobS7AsN6YcZ4rDhYmnncJGm5PmQAB1JJsB51T8J+KOGJtNDJEvx+B1HrlNx9Kzz8WO2Qxsww8LXw8RBDA6Svb2h1UXsDzN/KoUk1lEN8ZRZk/G2PvbHBMIc1u870Fgvxd1kt8s21avh5ldVdSCrAEEcwRcGvkS9fTf4cRuvC8EHFm7iPQ8hl8P2tUpkReSy0UUVJYKKKKACiiigAooooAKKKKACiiigAoorlAHa4aL1E8S7R4OC4lxMSEbgutx6rvUZAp34ldrmTvcDFGDmjCySFiMpk0Cqo52N7k8xoayDHYzILQhic2UvqRmPugDRmO1vK3Krl25wEmIklxcdvy00iAyKwJyiONV0Gq5ioAvb2hS/YhYUxsIcKqxhwgNrK5QZTc6agNr1ekuLlL5uhtenc4uTM/wCGYGfE4gxtHK5TWQFSpUcgQ1styRv1qZ4/GpiJIQ5CAEuVkW5Kmw3IUgg9OYtWq8M4D3b4tkmIAld5fCv6zuO8yyEg3RUZFFrXNz5VG9teDYRmZndYpJFieMHKC7qSHUMw0LLYX8wTTNq8F65qMHFeSr9hfwznxDrLi1aKAG+VhZ5bbAr7i9b+nnW8IoAAGw2qmdje0SyydwZ0cNEskaZgXjW5UxuS13YAAnQWN/KrpVkIccdHaKKKkgKKKKACiiigAorlJYnEpGpZ3VFG5YhQPUmgBUmi9UniX4k4RbjDq+IOougypf8A+RrAj0vWXcaxGPxGVvzUqsB4lOJdlc8/CiRhfvaobwOhRZJZSPoe9F6+V5sViFBaObERsmjoJpRl/ctm1FS3Ae2mPB7s4ya+4JYNtyOYHzPyqjsSWRDeHhn0fLKqgsxAAFyToABuSeQrNO0X4nEsY+Hor23nkvk/+tRq/LxGw9ap/FONYvEwmCfEPJGTcjwrm1uAxUC4qPijCiw0pFmpWPlFys+g5xnFsVib/mMRK5vqmYonI2yJYEbb3qPniVE8KgKLXCgai+osP5pSI+J/Uf8AKP8AtXcU1hf9y39MwrK5ycstlNzyWXtVinxNjElkR+7IWwCf01gaQc83eFl33AHOtAh7K4FUSJoUcga5tS+2Yt8Wv0rJ4+ISx4QxhwYkeNmVlBYLFMklg++WwuAb72Fq1fEQuJfzok8AAupBYGJhFcg3GXLZ22O/nXTg0+ToyUopfQYce7Id93ccUrJF3iu6GzrZVItY+RAC6gWG1qSxfZ2WaMiSOOaS5UySsJMgvZhHFlyrp4QL8gW6G4uxK+AjXYnUfak8MpUuMiqua4K7tcAlmGlje/Xar4FkPNw+I4NkC2jEQaM5vErBLgqPcIsCLczyrNOFduOJAK4xGYlFOWVFZTcX0y2YVae3HGxBhTg4bGeQBJSNogyknORs5AYKN+fKs8RheMrsVI+Qy6f2rJqLHHhdiLZY6Nq7HdrosalmtHiF0eIsL3+JPiQ8j8jVmzV81EJKSR7UbEXtsRva/L/Km3F+KYqNgFxU63XULNMBoSNBm0qa78vDXJVWI+nr0XrCeCdrMeoRVxLBWTMuZVksdMwu2pGvXlU9gO3fEImBmWLEpzCDuXA/bqVY+Rt605WJmyGmsnDfFcGs0Uw4LxaLFRrLE11PyIPMMORFP6uIax2M+J49IInlf2UUk25+Q8ydPnWLcT4jiMYb4uTMt7iFdI15i4/9Qjq3S9hWv9o8JHJA/eJnVAXyb5mUEqCPe1tp1tWKxYd4maKS3eLoQLnLZVFr87aC/UGqyNuhjCU8SFSKSlgzC17EagjcHqKVtXpRS8na2ror+O1bOwAkj0kHJ4ifaHUDfysRVenj7qUge61x6aEfa4q29ooF7rveaEXPVCQHB9Rf6VWeLL4kPWNfrcj/ACqvk4PqFe2eSxo1wD1r1SPDx+ml98o/ijFyGwRfae4Hl1Y+Q/kgc65+PmwcvydwYJBb4mJ+WgH2A+te8St0YDext62uKVjjsAANAABRUZ5A8YfEgASbqyjMP29flV37F9rY8Mq4PFPljH9CZj4Sh2jc7KV2F9xas6nbuo3D+wGXKeql1utuo8Q9DULNjXZy5OpO24tyFjpYVvobwbq717e2X7H0V/4eAO8weLESn3fDNFr0QkZeeisBrUNxTjkUXhxPEhIeUWFRY2O+hIZ2XT9y21NY3BxLCgePCoXG5AUAjrr/ABamk3EGYWUBFLFrKMvIgXt0XStO7gtPZFZTLPxviBnU93GIMPHmZETcmxzMW952uQZD526liHyhcq6hAqqDpnax+1gb9Kb9m1Nn+HT62N/7U5hwixv428Pu30sNPCT6D5gfXBOXzNPsxN57FcHhgqhQbgbt8T8z6X1/1rDcdkzS2HIAfM61OYniESqxV1NhsCN+mlQfCYsztK50TxE+d7/5n5CoqTy5shIsHD47PGg9yM3/AOBR9dfpUjiMQER2+BSfoL1H8LnFi3tSOb2B9lbHIrHZdLn5mpPD4Us8UW5kmiDeYzgtYdMoNOhHCPT6RezpjQfwv4f3aSu6NHNnKSpnLLmFiGF+eVgLjcWq814RADoN9/P1r3WpHClJyeWcrDeL/wDnMUCNVndSegKq3z3FblWL9tsP+X4rKCLLiY1lU9WUZHH2Wol0adDJRuWRjlrlq9XrytJPRMb8Rgzwyp8SMPmQbfe1UXEYgSt4QWCoBZQTYBbs2mwFzr5VfmbKb+6dG8uh9ORqSxeKI4LFDCqogxBw+IygAlQCVBP77x3vfRrVKx39Dj+p1/hkU5cYfDaM5bLuRsb2JA9KVwxRSWLF3bQnK30AtoKctH4r8rEH+2lehFrpm9LmsDkvBwm0cUsdhbzP9hSgFejRalNlSC49gpHdGALC1gBbRiTy8x/FI4fs9iHOoyDqbfwKsEXimUDZBmPqQVX7Fj8hUoTvW6qTUEdz0/QRthvmQ+F7PwQqWAzMPeYk6+Q5VB43gU6yFY0zKT4W0sB+7pbb5VcpBew5XBPy1/mvQ5/66UxSZ07dDTYtvWCD4VhRHGF5gnN/jvr96dTRhgVYXB0rmPukga2hHj/aboit9WUH1FcmbZB7TXC+WlyfkNfpWKcJe59zzd+mcLti+vAhgeGxyQkMDfOwLA5c1mIB6W0HLlXmHghQ92bPEzXJPhNgNFYcwbDUW9KmMLFkUKBZQAB6DTWlbVr58npI6KpxW5crAlFh44x4VCgdNLelSfZCDveI4VbWyB5m8rLkF/UufpTAB3ISGMyyN7KLz13Y+6vma0bsF2POCDzTOJMTNbOQLKii5EcY6a6nmflTIR8mfX6iMYe3HyW+u0UU84QVUvxF7LnG4cGLTEQkvCTza2qHyYC30q21xqCU8PKMAwOIEiBrEHUMp0KsNGVhuCDTirT+JPBhBIuNjFkkIScAe+bBJP8ApP8As1WaS1g9Fpr/AHYJ+UeVWo3iXeRqyZrYaVk74a3XJ7DAg6AaAnoB0qVAqS4JwiOZhNiSFwsROYsbK7kZQpPNRe55XsL72iPLDV7VU937DLgPZSebumlfu4JSQsgsXOngupBVc2uvpoC2kpB2IP5eXxs2LjdrjZWQeyETYBlsQ3xXF9LCz4jBphmTIxOEmKoyZiVidj+lJGb3UFrCw0BKkW1uY3EPH3zE3kwoWQHYyYZgSwfqfDIBbminmat7MF4OA4RZmWFwskptFFJIf2IxtYm4JtYHTYnfSm8kwVSx2AJN9NvKrRxXtZiMJLixCVMJmIXMD+kWVCXUD2hmZrg6XO+hqqSRZzHHe4JzMfiC6/drfesdlMYtJMp8M98Y/U9cMV41LNGxeQl2y5eeijU8lsKcPLO+ioIx1fxEeijT70+AroNOzg9ZXRtioJ8IZph7G2ZybXLE635abAeVD4SQ6d+wH7VQH62pxDqWPnYfIC/3NKgVOS21NHvsf2c/NHGxRHKBh2hzuS360rI5YnclQifWluK4CDDkRK4kdP6suw7zbInQLqLXvdjc3Gj/ALDpinwEkOGTI0mJl7zEFgMoz+LKouWNhlG29SHCOG4CLGHCEpiHyC2YoxRsshcZBoL5bk7i4603amkefVije5yXK6RVFkUkqGBYbgG5HypOXO7JDEuaSQ5VW9r9bnkOvlc8qv8AiODQvDBh3WwgnMV18Jy5HVTccyDGx8xTTsBwQw4lppiGd4ssRGwVZCsu40YnJcdDbrUe3ya5+pbq3xyWbsn2bTBxWvnlexkktbMbbKPdQbAf3qeFArtOxg4zbbywooooICiiigBlxbh6YiGSCQXSRCp9CLXHmN/lWJ908RaKQ+KJijE2FypsD8xlb51vNZB25w4j41hgwHdzyRkg7EtHLCfXZf8AeHWqyWTVpL/ak/1GnCMEhVsVipCkEeZiotrGhyjNpcs7hgFFrhPOofjPGpcW8edQiH+hh/djjH/qSAe03Ox02A5mpftjh1jfD4FGLLGiyyk+8QzCEEevePbqQedVngV3Z5jvIxA8o10UD1NzVJPCN1EXbJSl9eC49nOKIqy4KeQLDKh7tnIASQDUAnQa2YDqppz2j4+uaZVOaSbh6KMviGd2lAuRoLXY61Xyt99a8RxqPZAF+gA/jnVPcNE9Apz3eBpxSAtEc7Ekm7kaXzNZtNdAG/4RSfDMG8dsxFglvRhoSPI2Bt5mleMPaGXyjP1sadquYAnoNKr2aVVHeuOjyuIvsCfPYUsDXMtq7lqMGpJ+ROByCw/d9iAf5vXqQE7MR9P714X2z6D+TStqCPAnDxCVO8w6yMEZg+RTluWABzMNbaXtenvBcbHhJopShyIWuEW5sY3W4Ub6kVHYYAu7255QfJf+9/pTkmrbmZ/h4yhJY7LND2kjt3rSIzKxnZFZSWnkUrDCpG4jT2mHMA6WqX7MYvOnDxpnInL26KGWQ+V3KH51QVjW+w9bDn/nWi/h1wtFw6YkZs8qki7EgIZGYZQfZzaMeptTYyycbV6VURXPLLfXa4K7TDnBRRRQAUUUUAcrLfxi40n6eHX+rGyzZgASrBv0VHO7MNhyHnWh8e4omFw8uIkPhjQsR1tsB5k6fOsBzyYjENNNrIf1W6CR7hFHkiCwqsnhGnS0uyf6DvHYyVxNiJrd64LtlGgsmir5AACkuBx5YYh0QD660rjrmJx1Rvuh50cOIEUY/aLfTWs7fB6CFajNJdYHYovQKBVTSRvFbtHkG8sij5XBP2U1JLTeRAZV/YpPzOg+2anQNTngXBcthXSKK8yyWBNCGt8CcZuzW5WHz3t96TxMxWwHtsbKPPr6DelQRGhJ2AJJ+pP96j+FMWJnf2n9kfCnugefM1ImUvyrtklBFlUKOQt6+dKWri03x+PWIAm5YmyooJZzyCqNSahc9F5SjBZbJDhnCJMY8sUfuRXv8MjnJH9B3j/7K9a2XAYZYo0jQWVFVQOgAsKrv4f8CbCYUd6LTzHvJR0YgWT0UWX5GrSK0xjhHl9Te7Zt+DtFFFWM4UUUUAFBoooAzn8bXH5XDhjZDiUz+aqjvY/SqJGlmdviyn1sP9fWtt47wKDFqqYiMOitmyna9iLnrvWJS4dsPNLg3JLwtYFhYvHpkfz00JGlwaXYvJ1PTLIqTgz0yXBHK1vtamfCDmiibolvnanvKmvBktEvz/k0nwdj86/7ySAIovak81taccPwMk7ZUWQL7zrGzlR6W0JG2Yi+4BFCjkm26NazIZCZQ7ZmAvlAuQL6Ha++9L/mEvlzC/8Afp6+VXXhXAIYs7QPh5S2h/MreQcshIPhH7cg3O5N65LwUFDAqWy+JsLm8DqTfvMO9gyMDqOQIIIF70z2zn/1HDwlwU4muML28jf6bffX5CnXFeHCHxI5eK4Vs4yyQMfZWZbCwOwawBuN9z4wGDknbJCuY8zso/xNsP5qji0zdHU1yhuyR/FTeNh8Vl9bm1IRuBYDa2np1HUfa1X7hXZXDiTJiWZ5SSBbwopy5xkHvaA6tf2G05Ur2rwSz4dWkOV8OzRyFbC1x4W2tlYiI26OelXUODnWa5b+FwU/gPB8TjnMcHhVT45mBKp5AaZ38uXMjnqPZnsdhcF40UvMRZppDmc33tyQftWwqV4JgooYI44lyoFFh6i5JPMnmafUyMcHNv1M7Xy+DtFFFWM4UUUUAFFFFABRRRQAVVu2fZJMcoZT3eIjv3cn/Q495D05cqtNctQSm08owPGpJAXjxEZjkQElTqCoHtI3vr5j0OtSHCOzr/k3nlZo44oWcWAzOVQsSLg2W4ttc6261oP4k8OWbBnNYLG8buSLkRq6mTKfd8N7noKRxvGXdzhsEqMyACSVtY4bjRQB/UfLY5QRYEXOorPY4Vpym8I6Px1k0vqVfs7wCMRDFY9hGpAyoxC7jc9SeQHP5VOTcaeMhoUjiwy7tiLwA9St/HfzIsb86hOOSNDKFjPeT6Z8RKAzJflGvsx6dBy2O9RrQAtncl3+JzmPna+ij0rmS9Qyv7fX+y6rna90mK9pfxJhIaLJHe1mZA0zBSDcpnRVU7AFjbxXsdqRxfGMROsbAsI0s8ZMqKwFtCTFFe1txmsedQHanhyl0m5G8UnmjaAn0NjSfCJ2ES4Z/ajJuOq6FD9x9K10uWo2KD5fYmcVUpOXglcRxfEzEmRI2BFv1DiGzLvZlDqCvOxFJz4yZ94sFbp+W/8A1ekZcQF3/g2+u1Qc3EZYmu6ub2CnKcr/AEG+9iOldq3SaSrCsTb+5hqndblxeMFp4JjjDiIJXihVY3uxhWRSFKOp8OYhh4ulWTE8SGKimyf+4cMwv7ESkRwx+UsjLfLqQGba1UbAY8yEhly8wLHbS97+dqewyPHIk0bZWRs1yCw1UozZLi7BWNj5CrvR1uvfT0Udk4z22dmzdlX/AEmS91jkaNT5JZW15gOHA8hUzTDgcEaYeJYjeMIMrb5gRfNfmTe9/On9Yi77CiiiggKKKKACiiigAooooAKL0VygCO7R41YcLNIy5gqN4fiJFlX5kgfOq92e4WuEwyQqAMo8VhuxF2PzN/pT/ta+Y4eD45Q7D9sXjv6ZxGPnXjFyBUduSqx+gJrzHr9zlKNK+7NWnjxkoE02eWZ+sh+gsP5vXDSGHvax3u1/W5vSopDWODr1L5TksKsLMLg8qYcQwoXLIBqPCT+06DX1sPnUjUbicSucwki0l7Ho/MeXI+prTo7JV2qS8CtRBSg0zNOIcWnmYgs1r2yLf0AsNzy9a+iOz/ZqVeGYWKYd7OnjIlYnKXJJFzf2Qcux2I0vWTHg8CucQVOYa2vYBxzGmhv960qL8RcOmDhRjI8+VFcL4SGAFyWYWtcb216V6q9NNNvOTiVxeHhdHJPwrjMbo2KZc2gZI0U5idC5JIbXkMvMVSY8F+XBiMmcRsy94dMwVjZvSwFTWI41inX/AM13cTLtJioszj4ixClSwOgUKCAfnVOL4xDGyI6scwBCeK4DAG2W9x/Y1s0stuXJ+BF3Jcfw57epHiPyUzqIH/osxsVkJHgPLK9yRe1jp7wtsQNfJZwr3uI5b6EMI5AQb3uCBodvpW+fhV2okxmG7vEBxiILK7OpUyKb5JNQN7EHzU9axWvMmxqx1kvNFFFLJCiiigAooooAKKKKACuV2uUAVLGSd5j5CfZghRB/jkJd9f8ACsdM+0PEIlhdDImdhlC5hc5iF0W9zuageI8CmxeKxUiyKqmcqASx9hEX2RpuDSeG7IxZjGcWucWusaKpF9QPEza28q8xrKqJ6lznZ14Syaq5TUcKJVsPxE947NG+hYDS3vHXxW/0aXk4rL7sIA6s/wDYA/zV2i7F4Ye00r+rhf8AkVaUxPBeH4dDJKihRa7SFm1JAA13uSNLUfHaJy+WLkxilqMdpGfyY2c7vEo8lJ+5b+1Rv/hIkkV7ySMWJ8NyAbFjlEY38IrZOG4bCOqvCkRU7MqqfvaleKL+mSu6EOPVSGt8wCPnUL1iuEtsKsP9SkqrJ/imZUOAyH/285vr4km11uT4hbenS9l52N/yjEnmcn3zN0rSl7l5gJmHd93nUMbKxvqT8WUWNvO9NuzrAo5QkxGRu6uSfBodCeQN/mDyrVb6rdHTq7C+32FLSxy45ZSYOx+J5QKvqUH8Xp/H2MxJ3aMfMn+BV/FI4jFxxi8kiKOrMqj6muY/XdXLiKX7It8HWUDG9k5oxYN3jBcxCKTlQbsSxUAb6bnW2xq1fh5gkieULIXLRxsbrlynPKtiLkg6EanlTjGLJKjHDyJaZVUv7VlBNyltGuCR96cdicIo7+Qagyd2pO5WK6sb87yGQ/OuxoNbPUOKcsvD3L+Ck6Yw8FqooorsigooooAKKKKACiiigArldrlAFFkcYOaSKY5Y5HaSKU6KS5uyO2ysGvobXBHQ1C8D8HD5RIbzvi5maS48MqG8bt+3Isdx8JNafPCGUqwBBFiCLg+o51TuI4CHDl4/ygGGla8ix82sAJVCi4awAIuCQBbasMdFCNk5r83Y73MpL6Dvh+LEsayD3he3Q8wfMG4PpVe7XYQYjF8Nw7f03xBZx8QjjaSx/wB2pHGycOBeRMZ+X8RZysii7n3RDICMxOtgt76b01jwOPcwYplRlhm7xAVaKXushQ5luVzsrN4dOW1cmj0mdGpVi5iOnapRwS+OeGLF5UYAyWzoCNHykowHLMAQfReurwgEa/6FR3GuBNiLYnCuDmPfZSV8UgWMJlNtL92oIvbemXGOPrHDLY91OsbFUlGQ5gNLBtH12tcGk+raKTvjOC7/AJJqmtuH4HnC0RozFIoYxMUIYA6DVDY8yhU/M174tL3cXhbIcyAEBdAXF7BgR7N+VZ3Hx7E5mkWc3kAvZYtbAge5vbn5Cm2P4rNIP1sQ1r3F2VBexHugdT9auvQ7nNSbWBb1laLLLKzL45pWygZvGVBf8u7t7Nh7TRaCuHE4CCXxNFdZBfZ3smH3tq2rt9RVNWzg5RLLuSEWWbpqcoIGgFyelKRwsEzARRr++VFJ32VLm56b/euivSl5l/gX8W3+GJdou2cMcKqiSFgltVyANl3ObW1/Kr12RCfksMUBAaFGGbcllDEtbmSST61mfZPsPJjQ0mIlkjw/sqEQxNIdcx8d2CcgbAnWthgiCKqKAFUAADkALAVq0uiq02XDz2UlZKX4hSiiithUKKKKACiiigAooooAKKKKAA15y16ooAbTYGJzdo1Y9WVT/Ir3BhkRcqKFUcgLUtRQBX8Vgp4XaTChWVjdoXYqpbW7IwH6ZJtcWIO9gTcxUHGcawf/APnSGZtP1GVIhYaWbVinnlub7DQC6WotUYJyU3gvYHCBS+Kw8Uk0jZnOUBVNgMsa+6gAA6nc71O4Xs3go/6eFhX0jX/KpaipIYksIAsNB0FhXhcFEGzCNQ3xBVB+tr04ooA85a9UUUAFFFFABRRRQAUUUU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4352" name="Picture 16" descr="https://s-media-cache-ak0.pinimg.com/736x/ee/01/92/ee0192479265fc463ab9292ddff779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219200"/>
            <a:ext cx="4762500" cy="42291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AutoShape 8" descr="data:image/jpeg;base64,/9j/4AAQSkZJRgABAQAAAQABAAD/2wCEAAkGBxISEhUSEhEWFRUXFxUWFhUYGBUYFhYYFxgWFhgaFhkYICggGBolGxcaIjEhJSkrLi4uGB8zODMsNygtLisBCgoKDg0OGxAQGy0mICUtLS83LzUtLS8vLy8tLy0vLSstLS0tLS0tLy0tLS0tLS0tLS0tLS0tLS0tLS0tLS0tLf/AABEIAMYA/wMBIgACEQEDEQH/xAAcAAABBQEBAQAAAAAAAAAAAAAAAQMEBQYCBwj/xAA9EAABAwIEAwYFBAAGAAcBAAABAAIRAyEEEjFBBVFhBiJxgZGhEzKxwfBCUtHhFBUjYnLxFjNDU5Kywgf/xAAaAQACAwEBAAAAAAAAAAAAAAAAAwIEBQEG/8QALxEAAgIBBAAEBQMEAwAAAAAAAAECAxEEEiExE0FRYQUUInGhgZHRMkJS8BWx4f/aAAwDAQACEQMRAD8A9uQhCABCEIAEIQgAQhCABCEIAEKt4/xyjhKfxKp1s1o+Zx5AffZeYcW7c4iue6/4TJs1hgxtmdqVWv1MauO36CrLow7PXauIY35ntb4kD6padZrrtc0+BB+i8IdjA4km5nU3KQ4xvIKn/wAjL/H8/wDhX+c9j3tC8RwXaWtRINKs5vSZb/8AE2Wo4J//AEvvBmLYAP8A3GTb/ky/qPRPr19cuHwNhqYS74PRkJvD12VGh7HBzXCWuBkEdCnFeLAIQhAAhCEACEIQAIQhAAhCEACEiVAAhCEACEIQAIQhAAhCEACEIQAIQhAGa7b9mP8AG025XBtSnmLZ0dmiQTqNAvGeK8LrYd5ZVY5jhz36jmOoX0Wsx2n45w8NNPEZa2vcADiD/wAv0nzlUtTp4y+rOGItqjLk8LNU8x9Pql+KeqteMMwr3k0KT6bTsXh3p3ZHqVGocKYTofJxWfsXRU8NEE100+sStAeANIs5w6yCPcfdRn9m6oPdLH+PcPvb3XfDwdVZO7CdtKmBqhryXYd577dSwn9bOvMbjqveaNVr2h7SHNcA5rhcEESCOkLwOn2LxRg/CEHcPYR9VsuyuHxmEbkqgmiNIMup+Eat6bK3Te61iS4L9FU+pZS+x6ahZ1mMfq15I11kJ6lxlw+YA+xVj5qC74Lj0k/LkvEKJhuI037weRUtPjOMlmLK8ouLw0CEIUiIIQhAAkSoQAiEIQAiEqEAKhCEACEIQAIQhAAhCEACjcRx9Ogw1Krg1o9SeQG56I4jjm0WZ3X2a0aucdAF5r2qdUqk1K9QtMHK0fIwWIj+Tql2T2rgXOe0j9qe2tavLGA0qWkaOeP9xH0FvFY2pUJNxqu8RXN2k76/ymKLzMRJF42cFlzbk8yKjk5dkzBYabm3I7K9pYdosRH+4flwqnBYlrJ70B36Pm8RyhWLccGljG0yc0xmOg8F2ODiXqSXMyn+7HwTVSudmuO8AEpWYqpEhrRbYeiKjqsEucbH7SpNksoYwvGsTRfNNj8p1a5pynxH31W8wHF2VKYc6WHdpEkHyGnVefV6b/lJN/utFwKKLcrpkm4vI2AE6hI3zg+Gafw+NtsnGPSHOI8UY1wpUXgipUFgbss4kRqATBHmr91I/wB3+qy3Hgz42HcGjOXGXxctEWPOJK1063UYxUso0KlKE5LIxlIVlw/iZb3XXb7jwUcUJ0/PRKcP+c0QjZXLMBk9k1iRpWPBEgyClWewWLdSdBu3cfcK/pvBAIMgrXovVq9H6GZdS637HSEITxIIQhAAhCEAIhCEAKhCEACEIQAIQm6tYN1PluVxtLlnUsjiFFfWedAB43KiYis4Ak1LSBAA3ICg7PREvDeMsiccLXd43gd0Tp18T9l5txZ9Qh2Ql17sdcAE8zp/S9JxOEa4S6Y2HT7LM9omNFCwAzZvYgD2Hul2rKyUZ+p59ieH37w1bmAmwgTruCmMHh87wzaC6BYWaXK141aqeQZA8g1v1Vbgq+XO7fLlHnEws+WNwoWowAU45O+qv3Ob8dh2awe5JWUfibidpjoJT9PiLg7NO30soZwGMGwpOHw2jnlP3UkwRB8VmsBjXuAaG6aE6BXuHpRc3Pt4JduqhWi3pNDdqX9KwvV/7yWnD+Hguzm51HqrHFUS8QJ8dYPNVmGxEHTTxmOnRXTMTAy6ui1ryLHXXmlVXqzs9HXplpoqMDI8awVUOFUucSyA0ADwIiwWj4TiS5o7jmmAIO4Gk9YU6i0OERrOs3/pGCa0906pkKcSUkxaqhGTks5JtM2lSg1RcPTIsdpUxoV6GcciJvngYqUtl1w3Emm7I75Tp0KecFDxTLXRLMXvj2jixNbWaFCicMxGZkHVtj9ipa0ISUoqSM+UXF4YIQhSIghCEACEIQAIQhAAhCjYmqflbrueQ/lck8LJ1LLExGIPyt13Ow/tRq9ZtNpc5wECS4n6lOaCAsL2v4lnqGlmIyCwHyl+5celoCrzk1yy/pNN4s9qLjGdqWQ80ml+UHWwPgNVWf8AiR7i0VA1sw6RpabTKo2U3sOUESQL/wDLW/gmazZEFxMSPLSPf3SHZLs2vkKXBw9fPzN4eK03NAz3I/JWY7RY9rmEA6EAHp0VIxji1veiCXmLEt+4iPROYigSwEHaTpYEgCJ3t7rrtbRkW/A7M/RJP8fyZ7iuKLy46kmOkD/pQWMe4ZWtJ8BeVpcJUZSJNSmHkizSBa+v2hbLgNSjXbNIAEfM20jy5dVXUHJ9le34LbUt03x6o8u/yeqIztLQdJBVnw3g7Zkgnfdet1OEU3sIc2ZCxvEcAaDhYlpsCSfQgKpq1Ovh9Mt6HRaWXElmXv0QW4fLAFhe30T7Xaj8vqmDXJjTwAEDyCA/8ETzWTJ5ZuqGFhEptQSOunrsRsp+EqZoJOm8XGkAqoDp/NLHRS8O4jp9FxSceiE45Ro6LzN7fSTaQR1hLh3mZn8tqOQNvNV2EqHz6GJtHrv6qxw7gXOMR157SVfq1GcFCccZLdruScaeaiUHA3HQa/XqpMrWjPKyUJLkdhI5srlrxpK7lMzkWcYJ2WrGxt/CtyYEqgr1IMjaPZWPFsUG055ifLVT01iUZL0IW1uUo+5NY6QDzSqh4TxIzDnSCd/0n+Ffq1CaksibqnXLDEQlSKYoEIQgAQhBKAGcTWyjmTYDqor3ZRJPVxSmpJLjoLN/nzWS7U8eY5j6FNx+IbSNBcZhPOJVeVi7/Yu6bTSskopff2K7tDx+pVdkpOLWGd4c6N52H8qnq1S6HyHOB7xI5iBM+GqbwlIix2JEGZJ0DvzmnGMEmbWlzfOB9FUbbPUV1QqW2K6OmVwQSSC6CAACNje/VPUgYBJAA0567+KbD3WEXzEnQxeRAG1tOiKz5DjYfNAHQC59UB5jbGd1jjFzBE6f1f3CdzGe6YaCDeBppPhr4+CboPmCWiAIFiNPG0p1+51k3gTexEA9BbwRgG+eSHiMMLOPV19XAfqdPyt5DonOE1HUqoqNIaQBmvAy75gNzyGidribAFs2HMwYJJO836R0UarSBAZTuM8CLzlAkk/n0Q+HlE090drPS+GcWpVxNN0xqND6JOJ4QPBkAg7LCcOxZovY4Nhw2HIagxrN/bkvRaFQVGAjRwBHmFOcVdBxZhamj5ealHo834nhDRqFp0Oh6KICVte0HDhVpn9wu3x5LDh35debtrcJYNbT2+LDPmP0nbfydPopuHPmOXhoq+m7b+PwqVRd9esckiROSLTD1Iifryv5qxw1SNPwfh0VLQqen57qxw9S430j0vfnKISaZVtgXFJ3l4aefIqU2pyPr+aqupvB5zv6ap1rz+GD7rUrvwsFCUMk41Rrpty/7SOqhQjXG8z4g+33TJxHM26Fdnq8cEVTkk16s+SZ4xjcwpgHUN9tfdQsZi4BKgcRrfLzDWgeO8dU3RWucpFurT/VFv3LWhUH5tynqtbwzEF9ME/MLH+V5xRrubuJgHyvHmtzw7FtptY1xgkCeQn+5WpRLD5K3xGhqKwXKEIV0xAQhCAEUXHPtlGrreW/51UpV9V0vJ/b3fuUux8Y9Sdayyn7TcQ+DRMfM7ut5zC8/FPu6zoDGrnSCYjWAtT28j/QnQOcZkbAeqz5FpAa1ugcZM+hEKnZzLB6f4fFQpTXmQqzzmnR+/UkjXkphpSHCHWAzOJEDmB7bph9MZ8zm6DaYMHfeNF1SrAi4u4g6S1skgRsSBGqXEvS56EfUIbYa3kHvRYmCNNPcoNUWdA1eBqb3PK+kSgMGxHdIJdOsZiC2Nphdv0a3LmMkkdSQBm5CLqeCLaEL8rWtMlx8gOZEakyAD1UnDYZ0ZzZoMGHAOsALDUSem6iNILj8oyyJuATEu9PsnaNYvAEhoHOwMc9La/TmpEJZxwc4h0kASAZhp/adYjXmnBTsWtsTLnQYgftHPUJ/wCEMzD8VpbIBtJDg3RsWgwnqzmEkzDiz5Zga+USotEd/SRFpURmcZNo6lxiL7W+q2XZir/pZf2uI9Yd91jsOwkZTaYJae9poLbTstxwWgWUxmABNzAjwt4AKVRU+INeHhj2KbqvOuP0Ph13DQO7w5X1916DjHQXT+W2WI7Zj/y3/wC4t9b/AGWTrUnL9yHw5tSx6lKHqTRqR/2FWh/5Pgn6db89Vnyia7RaUqm55eCnYWuJHnpsqWnVjw+2yl06onbx9Y80mUcCpQNDRxFrxp5fwnvjAj/tVFGuP55+aeOIUN8iq6eSa+r5a6/0o9Suob8SoWKxgG6kk5MdXQPYrEZnNZOpHpr9FA4hio7zt3OLI20zEn89kcJzVXueAXR3WwCZc6ZjnAB9VK4nwbEPYD/h6gDS6bZWxAvfXfRb+hp2VNjd9cLVFsqmV7m/1trAvyWn4JinEQSTpE+axeHmfAn2vJ5ytJwavBv0TJPBZ1VScGencKxvxGwfmHuOanrKcHrd5pHOPIrVrTos3xyeJ1VSrnwCEITiscPdAlVlR4bTzO5FxPuVNxx7juoj1t91Q9q6uTDOnfK0+BcAUmx8/ZFnTQ3SS9WYTi2PqYl+ctMEgNZMtAMxbn1XDyWgBxyAHKcoF4m867J2icvzOiHaRqBoLaeCdxWUjNboN5d4+cDqqbXmerTUcRS4QxhabZJAtB1Oax2gan+Fw+iCG7D5iLNA3yjmbpzE0Id+k2G37osLWm90zUpAEOJcDFwC4ixgBt7krqRLOeckjh2AqVKnw/kJDouHCLG8eGq2dLs5Ra35TOpIMSf4WX4NxAUiHR3S7vC5Np0M7Wk9TyWoHaWjA1mCY5xNp6wn17V2Zmtle5LZ17GS41woUnfDzZh87okXJJknbmoDJuCwNaTBzG2UXNt+VlN4nWfWqOflBvlEj90+RhsLmlRd+2QX3m8NjKZn6BLl7F2tyUFufJzSbcmBEwAJBJjafRSRhnOLXO0JkNaZ2tc2P/a4NjcACbG4gh0T1MFPvY0mwGk3Bt18FDCOuTIgpgOIDDLuf6oOgIsJW54G5xosLje49CQPZZag5pgNibgC8HnA3Wv4dAGT9o99/dSg0nz5lH4hPMEiFxfEQSPLX8/CsV2vrf6QJ/e36OC2/EeHBzgQDpzVeKNNk2nmHXHoVn2aaydmZYwc0tsIRTXLPLW4gc123FCdV6g/B0X2NOmYFjlYQN4FvbqusNhqVMEMYxu8BoHqu/Je5e+fj/ied4Rr6gLmMc4AgEtBME+CtKXCcVYjDvMmLNB9Y0HU2Wxdi2t0H013TGD48adaCWGm7Ug/LAJMoWhr/ubFy1VrTcIoq29ncQ0B1TKzoTLtOlvdPUuFCO84u6iAOSk8U4m6s7MCWNE5TYiLkEg8+dlDbiXGL5nEatEgH82TFoqIvhZIxldKOZPDJLeG0h3S0uPi4e8rvJRb3RRYZIF2iDzuRsN1G/xvMQRAtOs89wuamKmYmRobTMkWHRTUIR/pS/Y5tm+2/wBywZxg0R/pMuJAa0C4FjtZqv8AhPFxiKLagjvDvDkdCF5zjcc5rCBYyJhxzHltp4K+7BV3fCe1xBhwjz/qDfmnV2tvHkK1eij4XiY5TMpxrD/CxNVoAADpA6Og29fZSOHO+33Xfba2Knm0T4if5Cd7OcKqViT+kPhx3gAGB6qthvhG0rI/LRnN+SNXwCzDVdoJy9Tuft6rR8Exeenc3Cz3FqrWNbSZYDUeGgTnZ/GZXgbGygtV4WojFP6Vw/u/4/k83qKvGhKf6r7GvQhC3TFIuO+U9CD6EKr49Rz0ag/2kjyurfEslrhzBCg2ey+hEFKn3+hYoltafozzem7MPlAvJe42Gmg9E6zLtzAPO9p8fon+L8M/w7m3tJy732JGtgPCYVdmJtERexid/fxVN8Pk9TFqa3R6FxT5IJflObaYgWsByTQpl3+pEw6AbguIGw2ESVIbhw3vOIdvNiBMHkLRKdNFuUQ4AZSRJO5/j/7LuCW9JcFbRojN3RN4MmSf3E85H0ITry8lzwLudAJOgZ+0fkyuqVPK0FpiZ6ARFwOV46qRhy03DHHK3UwXT02EcvFCJSl5kGjXdq0iBFiDEmfmi0kWVth3yMoABBMZha20+HNRMOwkTAEZSJJjNaTbWPseqsKAvEZtTntMx+0mYXUKswPYejl2bJuQBuNPBc4sjKACJve/W07Jqo8BwBDj8vQA85FwE67DB7pEgm3dNje0n7I9haWHlllwjhr80vs0EHkSdfSVOwWIAqEk6k+5lWNOnADdgAJ8As+XEFVdZJ1uLRnqfjuWTTu6LL4mgWVXtJ+YlzZE6zMX12haSjUzNDgoPG8C6o0OpwXtIIBtmG4nborrxOKaK+nnsnh+ZRNOW0SBpJAaLe6acdCZGvd2meQ2Uc13ZnBzQXAxAIJaCen51RTeDYEAjoYI89NdClYNZQwFSg0lskDcAkibRbQfdR6ze9d0DLLTcuBAgjwv7JcWDBtIab0zB2J7p3Bj3XbHNDQ7NqBlNzIIIF9pBF0DVlLI03BggXksEgkugTfwdfzhP04mLDQkSLjS8fVDXZR3RlvpA6mOn9pRSYZE3N4sDfl05roOT8zl4DdzY6WA5fZJVY4guYDm62jS3XTVOCTYEGNTuPbRKc0iJjRwsdgbdfrK5jJzJT8Qpm0tERBiZO8jeY+iv+w2FysqmSSXySbSYCg1cBWrvAY12VpaSZi17xaRzGo81suF8NFGmGanc9SiMHuyK1moiqtmeWYPt3Sc7EUwBJII9S3XotPw+MNh2j9RE+JN3Eqq7VPArjoPPy6WTL8YXwTtAjYBZ9+p8PKj2/wDbtphB9L8kmrWLjM3n8/OqdwroPv4KLScpVMfbRZ3aIt44N5w+tmpg76HyUlUXZ7EatO9wrxeo0dviUpvvo87fDZNo5cq9jYlvJx9DcfVWJUPEthwOzrHx1H3Tp+pyt84MJ2rDv8AEgBpPdBB5XMwNzI+iqWVXOGlhueTQY8SSPZbbtLw01Kcts9lwQLxqQPQeiw5pkWc67pJnQCxF+gAVSaakem0dkbKkvTgeY194+UkeYaI+ohDWAtEi8xtca25Touw/K1tyRcBvjJvzuEtFgIESOvIW08QAuD8hiBlAdG4BvzmAOk2XeHptDmkud8p0keZB1GtuiZqPE3EhvhE3AueoJ/7TuHzOIJIbEGYvFgQPIQursi09o3SDCS+xaYYPO33KdoOlgcHOiT9Z/D4qO9jZMuJIcHAwA0jUJ7AmO5EZT6jL/aimSkuMjpqgQBmLvNw+gj1Vt2cpB73OLSC3QWjUifHoqgk5WBjg0ucJPPc2Wp4BhS1mZwAc68Dlt/Pmpx5ZU1U1Gp+5ZFwaCSdFnKjw64uDced132s4pkpmmDc+yzXZzHZmlh1aSL8lk/EL8ywukJ0tD8N2M2PBcVDsh0OmmquHtOyyVN8GQb+f5qtRgMT8RoO41Vn4dqMrw3+hV1VeHvRgamGays4XDmlwt+q8WLtNdVKYCLw4WvcOHmDc+StO1HDod8dotHf8Rz8R9lTCo0OGWo0B3QgzY22JhW3HDwakLPFgpL0OTWYDkIykuibgEE90tnS+2xUnC5XNhotew1JkwOloPmoZALiHEPtAJiQRe+nsptCGAObuLxHdnl15+PghHZ9e43Vw7TDjY84JNjaev8AKR9EBsETBN9oOhjmFJq/EvkAh0kE6giPsmMG92UZwC4g6WEXsdgYuukVJ4G6NF5dORo2NyIGhMaT4awpVQhgMkuMgFlpBP1C5qO0cx0H9oP6iGyHemnVO4RvxXZDAdo1xbME6jXQyupHJS830Sey8vrF0ODabSy+5Jj/APJ9lqKtgSmeG4QUmBg13MASfJVfbDHGnQc1s53gtaeU6nyH2U39MDJusVtuV0ee8V4oKtd7s094gX2FrdN07hq4VIOEHkp2F4S/r6lZU9HufZpLUpLGDQYeqDurPDidFW8O4Ud5Wq4bhITKvh/PLKluqXkTOEYJwIcbD3V8FGw4gKSFr01RrWImVbY5yywTNemHAg7p5cOTRZAYSbO+Ye/UKrxvA6dR0xB1MFWmLbuDBGhTdPEA2Nj+aKvJY4ZcptlHmLwUHEOANyNDfmaSRO4OoHJU1TCubmzAtygudpfb0gfRbxwTOIw7XtLSJBBBnqouHoXqtbJcS5POWPJMFoEG41LZ6c+ZXeGqEmC0tDQc+o0zaHz+iseI9nKzT/ogOmQTMOM6TsfFc4bgGJIdnbBO2YcrzGqThmt41Tjncv3IwYS9rWgEENk6i4EX9PIJKOEr5jlpuJlzZywINy69r29FqOGcDFMlz7nkPl99VdfCtEaKarZRt18YvEVkz/D+z4zCpW7zrQ0fK0gRPXVWvEcYKLCSb7Bd8Qx7KLcxImLDn4Lz/jXE3VXEk22HJVNVqVWtkP6v+hNUJ6mW6fRB4tjTVeSTrK74Hw95mo20aT+ronOF8MNU5nSG89z4fytXRptaA0CABACXptFujmzpjtTrFBbKyBRrSL2O4U/h+L+G6dt03iMGHXFnc9j4qC9xaYcIP5oqV2ms00ty68mQhZC5Y/BtgQ8cwR6rK8Z4PVpyaTc7CZ/3N/ld8N4oaZ5jktPQrsqCWlaun1EL44fDEfXppZXKPO8Pmc45KTgwAue8tIIAAzAyNSfunKdu6yMpgzqTadRzj3C9EAHLyWa4h2VDnF1F2QH/ANOSG+UaJ7raLVWuhN4lx+SmrOzMySZdqR+mwuDzt7lc4J1nQ+8l0EzcQba2sbBPVsNXYcnwXu2cI7rp1gjopXDuCVXvaXU/hMa6SLS4cgBoOqiu8D5ThGOW1j9CsGLAe4uAZcuAdYxppGqveAYVzntrQ7I3TNq43v4AH6LTOpg7A+QXRAAvomKGO2Z1utU44UcfqK94AkmyzvEafxXSRbQKxxFXOYGn5olp0FOKcnllBvaUA4SOSl0OGAbK8p4ZSGYdTVaIu1lXQwUbKxoUIUltJOBqmoi3LIjGpwJAF0pEBEhCVCAI9WnKrcThlcuCaexcaydTwUH+LqMNxIT1DitN1iYPI/2rCthQdlWYrhDXbJLqf9rHxtT7JvxG6yIXYLdZCzVbgbm/I5zfAkKsxfC8TtVcUt+KukhqcH5mwr4+izV4CoOI9rWtHdIm99umvRZXE8IxP7j7Kuq8Aqk97MVVsjqJ8ZwvYswVC57JeN4yah1k9NEYSmCZffpt581xh+CPGytcNwxw2UadJGDzgbZqm1hcE3D1lNZVUalgyNk8aZCvrJRbQ8Kq5rVGEQ6COqhVXO2ChVaFR3NRlLjGDsY+ZzjazGHuOnob+66wPGsp7ro6FM/5U47IPBidlQno4yeUsfYuR1GFh8muwHaNrgA+x57K6w+KY/5SvNhwh4+UkKRh8Nim/K4pkFqIeeV+RMo0y64PRoRmHMcvNZPC1sbEEt8YM/VWGHwFd3zvt0gf2rKnY+o/kQ1FeZaYjHBthEqIC+prIHJS8LwtrdblWDKIGyZGlt5m/wCBMrEuIkKhhIUtlFPBq6AT8CW2zgMXYaukLpwSEqEIAEIQgBEIQgASEIQgBC1cFiEIA5NIJt2GBSoQAy/At5Jo8PZySoXMEkzg8PZyCP8AANQhGAbYHAtXB4c1CEYDcxP8ralHDGoQjCO7mdDhrUv+XNQhGEc3M6bw5qdZgG8kIRhHNzH2YcDZOhiELpw7AShIhACwlQhAAhCEACEIQAIQhA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1514" name="Picture 10" descr="https://www.organicfacts.net/wp-content/uploads/2013/05/Grapefruit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914400"/>
            <a:ext cx="6411057" cy="50006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8</Words>
  <Application>Microsoft Office PowerPoint</Application>
  <PresentationFormat>On-screen Show (4:3)</PresentationFormat>
  <Paragraphs>5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Grapes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</dc:title>
  <dc:creator>ST User</dc:creator>
  <cp:lastModifiedBy>ST User</cp:lastModifiedBy>
  <cp:revision>19</cp:revision>
  <dcterms:created xsi:type="dcterms:W3CDTF">2016-04-15T15:31:03Z</dcterms:created>
  <dcterms:modified xsi:type="dcterms:W3CDTF">2016-04-18T15:36:16Z</dcterms:modified>
</cp:coreProperties>
</file>