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2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7C4B0-6A0D-4F4A-9120-617A3F7550F3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7A9655-DF6A-41FD-8861-D7C0F41553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Golden Globe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7A9655-DF6A-41FD-8861-D7C0F41553D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Globe Theatre</a:t>
            </a:r>
            <a:r>
              <a:rPr lang="en-US" baseline="0" dirty="0" smtClean="0"/>
              <a:t> London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7A9655-DF6A-41FD-8861-D7C0F41553D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D2BE-6E17-478B-A657-05CB9F96795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EDD0D-0965-41D8-93E0-2F77A9DE2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D2BE-6E17-478B-A657-05CB9F96795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EDD0D-0965-41D8-93E0-2F77A9DE2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D2BE-6E17-478B-A657-05CB9F96795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EDD0D-0965-41D8-93E0-2F77A9DE2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D2BE-6E17-478B-A657-05CB9F96795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EDD0D-0965-41D8-93E0-2F77A9DE2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D2BE-6E17-478B-A657-05CB9F96795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EDD0D-0965-41D8-93E0-2F77A9DE2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D2BE-6E17-478B-A657-05CB9F96795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EDD0D-0965-41D8-93E0-2F77A9DE2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D2BE-6E17-478B-A657-05CB9F96795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EDD0D-0965-41D8-93E0-2F77A9DE2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D2BE-6E17-478B-A657-05CB9F96795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EDD0D-0965-41D8-93E0-2F77A9DE2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D2BE-6E17-478B-A657-05CB9F96795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EDD0D-0965-41D8-93E0-2F77A9DE2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D2BE-6E17-478B-A657-05CB9F96795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EDD0D-0965-41D8-93E0-2F77A9DE2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D2BE-6E17-478B-A657-05CB9F96795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EDD0D-0965-41D8-93E0-2F77A9DE2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DD2BE-6E17-478B-A657-05CB9F96795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EDD0D-0965-41D8-93E0-2F77A9DE2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524000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latin typeface="Century Gothic" pitchFamily="34" charset="0"/>
              </a:rPr>
              <a:t>Globe</a:t>
            </a:r>
            <a:endParaRPr lang="en-US" sz="9600" b="1" dirty="0">
              <a:latin typeface="Century Gothic" pitchFamily="34" charset="0"/>
            </a:endParaRPr>
          </a:p>
        </p:txBody>
      </p:sp>
      <p:pic>
        <p:nvPicPr>
          <p:cNvPr id="5" name="Picture 2" descr="http://www.geodus.com/globe-map/tresgrand/columbus-duplex_4034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676400"/>
            <a:ext cx="3981974" cy="487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encrypted-tbn3.gstatic.com/images?q=tbn:ANd9GcSm7WAU7DvR_kJZ2-oUG5hpRCsr0_ZtEIRB1e1S76Z_7u9MZxP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295400"/>
            <a:ext cx="5111978" cy="38290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4" name="Picture 6" descr="http://www.1worldglobes.com/images/StarterGlobeClear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381000"/>
            <a:ext cx="4495800" cy="55656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8" name="Picture 6" descr="https://upload.wikimedia.org/wikipedia/en/0/09/Golden_Globe_Troph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457200"/>
            <a:ext cx="4371975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6" name="Picture 6" descr="http://www.netheatregeek.com/wp-content/uploads/2012/08/globe-theatre-lond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219200"/>
            <a:ext cx="6705600" cy="45850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 descr="data:image/jpeg;base64,/9j/4AAQSkZJRgABAQAAAQABAAD/2wCEAAkGBxMTEhUTExMVFhUXGBUYFhgXFxUXGBgVGBgXGBcaFxcYHSggGBolGxYXITEhJSkrLi4uFx8zODMtNygtLisBCgoKDg0OGxAQGi0lICUtLS0tLS0tLS0tLS0tLS0tLS0tLS0tLS0tLS0tLS0tLS0tLS0tLS0tLS0tLS0tLS0tLf/AABEIARkAswMBEQACEQEDEQH/xAAcAAABBAMBAAAAAAAAAAAAAAAAAgMEBQEGBwj/xABAEAABAwEFBAkBBgUDBAMAAAABAAIRAwQFEiExQVFhcQYHEyKBkaGxwTIUI1KC0fAzQmJy4ZKiskODwvEVU2P/xAAZAQEAAwEBAAAAAAAAAAAAAAAAAQIDBAX/xAA0EQACAgEDAwMDAgUDBQEAAAAAAQIRAwQhMRJBUSIyYRNxgRQjM0KRobEFUvAkNEPR8RX/2gAMAwEAAhEDEQA/AO4oAQAgBACAEAxUtbG6uHv7LOWWC5ZZQk+xGfe7BsJWT1MexdYZEd997m+ZVHqvCLLD5Yg3w/YG+v6qv6mXwW+ihs3tU4eSj9RMfSiDr1qbx5BP1Ex9KIn/AOXqb2+Sn9RMfSiJF/v3MPn+qfqZfBP0ESKV+naweB+CFdal90UeH5JNO+aZ1Dh4T7K61Ee5V4mS6Nspu0cPY+RWsckZcMo4tcofVyoIAQAgBACAEAIAQCKlQNEkqspKKtkpN8EGreH4RHE/ouaWpf8AKbRw+SFWrudqT++C55TcuWbKCXBFcVmWoacUsUNPaoskxKWKFF+SWRQy+pCiyaItSqSnVZZRSFMPBSiGLxc1NlaFiod6ixRg1UsUSrPeT26PPLUeRWkcso8Mo8afYt7JfgOTxHEaeI2LphqU/cYywvsW9N4cJBBB2hdSae6MRSkAgBACAEBFtlsDBvO79VjlyqG3c0hByKl9oLjJK4ZScnbOlRS2Qy6qq2WoSHKtk0YKEiXJYGiNygCXU0IsQWFCRt1nnYoom6FNsUK3SVchYs/BKIsHU0oWNup8EoDTqSgmxt1OEuiTLXQpsiiwsFuewyDzB0Ph8rXHklDgznBSNosVrFRsjkRuK9CE1NWjllFxdEhXKggBAN16mFpKrOXSrJirdGsWmuXOJJXmOTbtnalSoZ7UqjZdIXTcoskfkKQHgoBgU5U0VFdkrUVB1MIBOBRRNjjaaskVsVgU0RZhzQlAaNNRRNjbmJRFjVRhUOJayLUG8KtE2NgRmpoC2uKlMhos7qr4Kjc8nd0/B8/dbYJ1IyyRtG0r0DmBAJe8AEkwBmSdAAgKH7Z2zqjmulggM3aSTzM+y8/Pk6m0uFsdWOHSk33Kmsc1zm6EAJRJIYoBIAKAcYpDMufCtZRiMaWRQNQDgUohi5CsQYlAYLlFgbcUJG3OUWBiq5RZKRHcoskQWFQBxjJ0UgxbXQ3y0Vo8lS26GX99pY9jpNSi4Mc78YM4XcyAQeIK9VbxUl3OJ7ScWbGgNT6xLzFKg2mXOaKpIcQMiwZOaTEiZGmcAq0Om/UVndbB0ccOxBG19Tjo8gegC8aPtPRye4Vb6Ey4eKpdMsuCLRV0GPNPBAJfaYVGWQ262blWy1GPtU7VCkHEW20hXUijiOdtkp6iOkcbVU9RHSK7Xep6iOkx2oTqFGC4b0sUJNRLFCHuUWTQ0WygEmkUIFMolLIFPIA/clFuKIFpeXLRAoOidpNG9BhIaKrn034nQHNzcyB+PEIHAld+CP7bfz/9OXM/Wl8HYFqZnNOn9V77Zgczu0rO+ownFD8wHnPIYeGeYWunmoZLlwZ5ouUNhfQO+W1GdkBH1PadJk98DkSCODhuXlanH9LI0uHuvszvxS+pBS78P8G0VDC5mbJWINEHPQq1Cxt9nOzNRuCBaaR4jmqtEpkF7Y2yqM0TG3k7FBI9RYTqpIZIZVjKUsihztVNlTPaSpsGQeCECS4oBReYSwGNLIocYSdAVNgewRqpIE1HZZa7EoENtInXVXRDGraRTa5zjAAB5ncOK0og55YK7KdrpWqoD2Xb0w8kucwRlTdlnOWLKRkvUeOOPFHfdnndcp5G62PQCqXOfdcV2ufZ2V2Mc40i/EWzlTc3MkbpAz2KrRKNMtVqZZbPRtdmq9pTcGsbicA9tRo7zagboRhOzQpklDPDoyL1LhjH1YZ9UOHyjcbj6VNrwKjTTfEkGNOYMLz8+ly4H61t5O7Dmx5Y+h7+DYW1OKxTNHEeYFdFWJqgEZiUkkERHWZhJkLPoL3Qy+xMyhVcQmYbZR+IeijpDZl1k2yp6SLGzQ4hQSKZQjaosDjWDeVJBnANyncAWGdFPTJkbCmUlKxgcIgfuVfpRAns9qUQZ7PTJTQMVHMpjE7IeZJ3AbTwVtlyVps0fpTfLLVFCgcQMgkbXbQCNDqDzXoaXApJ5MmyX9Ti1GZr9uHLKfohYHV7fRsT2N7GzPfVqN1lzYidhAcRHNWdN3HghWlTO8KQN2iiHtcxwkOBaRwIgoDy/fFHsq9ez4IeypDxPdeWOLQYBgEjWNZVaFmzOvCzVLOX0ps9oY2eyhxaSBBFMk5GM8zsVo6jIk4T3TLSwRdTjsOdFL5tIHaY6jmA4e+CWgSAPvIgzBVP0WLL7XUif1eXHyrRuVn6b0mfx2lmwH6p3Huzquaeky40m9zeOpx5LrYurPe9KqJZUa4cCuSbae51RSa2H8QIBHuoTVBobrVPNLFDBaVNEWOAKUirYl+adIsdpMzUqKFj/YhXcURZk5bFNAGGVAMwZQCXs0VGibMWysyk3E4+A1Ks6RW7NVvrp/SonA1hccpI7wH5hDfUrVYcsldUvJnLLCLq9yqrPtVtPda40zAJxAADaNm3UDXJd0cGHTu5vqfwccsuXMqiqRrVmt/2B9qogtdVADaT2/wqb85O8wCBGkhZz9bv+xePo2Og9SNiizVrQZc6rVIxmMThTyJPNxcVdFTpCkAgOAddl09nbxVaIFenP52gA/8AFvmoINXstocaVRx7xbhcJ1wuGk+ao/dRsl+238lzct82qzDBTqNc0CRSdm0h2ZBaeYz3qsoKW6LJ9PpY50mvRlZlNzaIovE48J7sn+aNZVoddU2Umo3cTYLnuMVKbTStdF7gM2iWHLcNdDqQtVqo3+5G/wD0ZvTyS9EqGL7rWqyUcRJaZADpa9vKZ266KmTFpJ30XZeGXUw91UNXL0xrOEvcHEGDlG/DI4pD/ToZI3GW4lrpRdSWxd0Ol5/AD4gHjshUf+mZEri0yV/qELpoeu7ptRqODSHA7yMhG+CYXPHS5Zcbm8tTjS32LVnSKzkDvRJVp6TNBbxKx1GKT2kYqdKLNT+skeR9uSyUJ/7WaucfKHqXSyxv/wCsBG8Hy5q3RJ/ysr1xXdA7pVZtJM5ZZbdFaGHLLiDIllxx5kiprdYVFrsApvnZI13Kf0+W6aor9fHV2Qbd0+d/IyNNwPHet/8A8+fMpKvgy/Ww7JmtX/0wtLu+yoWAkNGESY0AxRDYM8/BWlosePdyt+Cq1c58RpFncV12m2UmVKlSKcE4qjtYJBIbpGWpVo5sGKNRh6vJSWLLkdylsV3Suz2OnZmhlc1a7nwGsLcDQ36+0AJyg5KXqZ5OdkFgjjId79N7QaLKVMmjTDcMUz3nZAD7zXQe651Dc3cvTaRp1WpEicgf+In3IWq3M5KnR6e6vrt+z3dZaR+rsmudlHff33erlKKmwqQCA5r163disTLQBnQqAmPwOyPhIaoBx65XT2tM7aTwP+27EP8Aa70VZcpmkH6ZR+P8GW1ZAO+kW+PZg+7VV8P7mie6flCrRWwtPGnTyOeZc0exKhN9KLSiutr4QmrhgS05VHMBaYIyBzmcjJySTV7kY4y6dnwyRarwOA0i5xaRPeJcIaZAjZmiSW5E+qT6SwubpVaKFMNYyg4NiA9uo3yCCDxUShe6ZEJLhlq/pqyqwsrWOkDH1NfqdG4MpEa5lTFTi9nRE+h7clNdF4UWF7qzSXH6cBgHOTiA28gt3nyRVx/JhHDCTqX4Ll1+3a5uRrUztGFx3aZbpVHqstNM1/SQe6/yVt5WqxvpO7Cq8mZALTBz+mYEFI58rXTJKissOJepcj3R77L2JdXruY+cqYaSY34gDKl6meONKhDTLLL5Jda+7sa4Sa7xnsdrsGbR5qstZln3NP0MMfK/uUFsttB9pFRgqCkMMgkYhBOTSNkeOuau8mSW7e5ioQWyWxsNbpZZ6Za6jYqbiNXOMZTMCBuO0yuZubtb19zrjDGldr8IrOlPTCram9jTaylQgB7GjvOJz7xGWwaBWUYx3Zn6pWo/k18Wp72ta57nNaSA0kkCOGkKs+m1sa4FPpdPgil/cqOgbWiBGQy126q/hGa2UpfgcLZNFm6XHkEXdhq1GA3cdjNe00aX/wBtRjY4PfLv9oK0SpUYN27PW9NgAAGgAA8FYgUgBAVfSi7BabJXoETjpuA/uju+sKGDy9cT4rU8WWYDvzsdScD4wqy4L4n6hVhqd0z/ANOoxp/tJc0+hVX7mvg0j/DT8Ov6oTaXZUW7Yaw/lqR8Kq9v5NJfxPwiZbWkVHjYKlNx8QR8KJcJlse0pR+bI94HvgcAPMqf5EP/ACv7GK4jy9iol7UMarI18DLT7+wU8QZXnKkN2TJzs9o+VKfoZEor6qT8jpqHPvbMlmpy8nTLBBdkYsVQubLjOqvlk1FUYaXHGU3a4M3W8kuDpIBKicmoWicOOMs/S/kLwqFrmhpiSfJRik3yy+sxQxrZBeJg0xw9clMHc2ymZdOKK+CfeOVLwCw5md3txfggUP4ZcdrsuQ0W2T3JHFgX7c5MxRfhph3BxUy3nQx+nA5eWIc2KTRtJbPiZVk7mzKarCvkyasOe/8AC3COcSfVOyXkfzSl4VG2dTd2drelIkS2ix9X82Hs2+rifBanMj0cpAIAQAgPMHT+7fst42hjRAxmqzk+Krf9zXBQOHZW2RmI2wDaMY85CyfuidEFeKZHtD86f9/vhd8qa9LCdziWN+mKk72sP+kj9VTmH5Nntlf2RFtedZo5KXtBFVvlY7bhEf2uHyqreH5NKrN+CPSEuHiVOTaBTBvlbE2mnhLvBRjdxZbOqyxGLRkyeCpH3HTPaDH6DYbh4NVs3KMdEvS35YmwiHv5n4Uz/hIjDtqX+RVsGKrTHAn1hRh2TY1vqlGKFXyO+zmUwcka7hD1/wBWKYG+AqYlczfUS6cX9CNbBhoMHCVpzkMK6dMM2g91jBqQB5mSrr3tmM3+xCK7j94EBwGwGf8ASCqYd7Ztq0o9EV2Irv4bZ1cSfX/2tF768I5m/wBpvyzsfUBd3ctVpI1eyi08GND3erx5LTuYHXlIBACAEBxDr6u7BarPaRpUYaTv7qbi9vm17h4KCDQejI++cz8dIt8WyFll2pnXpVfXH4ILm/wT/UAebThPsFaXDMsW8olv0iZODi148hPws4e1nTm2nF/BApuxVmn+mfQJP2IYd8zJN6fSDzHmFXH7Wi+fbJF/dEW688+CnK6pFdKrtjt4jaow8MvqvfH7kW0DuxG0DzVMe8ka5304mLaZz4+nNTkdyY00axxM2T+I/n8BWl/CMcb/AOqd+AotxWng0D2J+Qi2xNiXr1SXgze/10+JPspwdyNbwvuIvw4qlNnEk/vxTCqtjWO0oozfj8mtG0j0UYlcrLap1jobotm0Dc0D2Ut1CTKKN5oR8KyPeNXE88iPMwrYY1Ez1s7n9h215Pa3Y1vsM/UlWhu2ymfaEYno3qlu/sbrs4Ig1A6q7nUJdn4QPBaI5zcFIBACAEBovXLcbrTdtQsbNSiW1mDaQ098D8hcfBQwcAuu14K9J+wkeTx+qzyr0m+mf7iXnYdvHuvLfw1pHJ0H9VLdxshLpyV4ZcX0O7SOwPA8xBWWPujq1H8j+Smu5v3wadjSPKFbJ7UU0/8AEZLvUfdk7oPuq4lu0X1bpJ/JGuv6fXyVcvuL6VJY1/UXeGiti4ZTVcx+41ajmB4phW9k6udxUUPU6ZgDLisG7dnbFJJIRZ2/fOH70C1f8L8nGv8AufwYuozUqO4x8fCnJtjSIwerPJib2d95S5u9wpw9yNZzFfI1UditJ3NH+f0SO2OxP16hLwJvUy6mOKYuWxql6Yr5M3Yc6tTeYH78FGT2pFsG+Wc/wR7KzHWA4jyGZWq9MLOaa681GazXVajmtEue5tNvEuMJj2jZXUyvI14PXdiswp02U26Ma1o5NAHwtTAfQAgBACAw5oIIIkHIjggPL/Wd0ZN32pzWj7pxL6J//MuxYfyOJbyw71DVqgn0tMpr1qSQ/wDExjvELOG8KOjPtmvzTL28amKz4hsg+SyxcnVqvZ9irsQ+/dy+VfJ7UZadetk28hNN2WxVw+401e+Mg3eJaFWT3ZpjWy+wq8tFfDtZjqnbX3GXZvHABI7QbKz3yxRNpNhYPc740iIx8VXHcCfQLav26ONSS1DfwM3WYZO0mfn5U5fBXS8N+WItjpqU/H3CY+Gxqd5QX/Oxi7BLqjztcR+/JRkdRSNNOurJOX4GryqQ8H8LSVOFbMprJeqI9ZhhoDjn5quTedF9OnHD1edxu6XQypUPIeP+Ar5eFFGOnrqlN9jcepro861W5lVzfuqBNV5IyL5im3nMu/LyWqVbHI31Oz0grEAgBACAEAIDQeuXo8bVYsbWy+g4vga9mRFSOQh35EB57tOdOBqwwRunWOBOfiqrZl5O4p+Ni7uo47I/eGn2lc6bWSjvlUtPfwQbkfNUzqWx5FXzbJGWj3bLS8hDeZA81GLkvq/YQbpb3TzKrLk0xbxTM3o3uq2JcmWqfBFsWbif3uUz2gkVw+rK2WIGS57dnfSSKm2vg1DvEeYAXTFelHm5ZVkk/gk0Gwxo4ZrLI/Uzr08UsaIFvqQ8Hc0n9FpiXpZz6qVTiyZdtLDSbxklZZnczq0cOnEm+9srba7FUP5R5lb4lUTi1curJSJt45MjcP8ACxhvI68r6MdLsRaM9k1gBJJmAMzAAaOJJK6KuV+Dz1LpxV5f+D051adHTYbBSpPH3rpqVf7354fyiG+CsjI2pSAQAgBACAEAl7AQQQCCCCDmCDqCgPN/WJ0QfYrYcLZoVi7BhnKmYOE8WO9IUEplL0UydVondI5GQfcLKa9VnVglcHEgWZpp2kNP4iFOXdFdNcZUXl+fwwdxb7qmFbm2rdxItzslruDioyL1Mtp36EJvNvdPJXxmeqGLmpHBMKuVrgnSRe7LDBKxO5LyUd5tl5H9bR6BdWL2nlanfKyzezZuyXI2etGNKvBS2wTUI4AeZXTh2jZ5ur3yKKLOocLYGwLCrds9C6VLsVl10sdRx3GfLIeq3k+mFHn449eZvwPXo7E/ANmvM5D98FXDH+YvrJ8QRuvU70bp221mpUJ7Ozdm9rYye4OOGTsEtxcYC3OI9FKSAQAgBACAEAIAQFT0muKnbKDqL8ic2O2seNCPkbRKA8217qrWW0d8YXMe9j2mJw4v5d7YzB3EKk49SNMU+iVkG+X/AH3aA6OaZ3jYVHT6aLfUX1HJcFvfbw6gSNMoVcfJrnbcBm4SD2g4g+YUZFuW079NDt9WaGkhMbV0NQn02xF0QKLfGeaxyrqkzq0zUMaQ8+SijRo52UwpzW5Ok+AW91jPPUerUE1/ouVI9NsprKcVcnj7Suqqxnm316j/AJ2Jd6VcLMv2VnGNs6cs+mDZGuv7um551OQ37SStMu9JHLpWoqU2Suj9zV7XUwUKZc95mNgGkud/KN5WiVKjmlLqk5HpboT0Xp3fZm0WZuPeqv2vqEZnlsA2BSVNgUgEAIAQAgBACAEAIDUOn3Qelb2F7WtbaGjuP0xD8DyNm47FAOA3tdpoufStDXdow9mcInccyNSAge41Urg0xTGEZEZE4jhg5jfx2qqikzRzbjQu5Kzg50AQWtJDjhO7uzqVScWbafIlaZIvK8muBG0EYgdg2pjVE6jImqTMXXaGNbhcYhxzjLzVZtJ0a4U5RTLN1RkTiEAE6jQLHlnX7VZrdir/AHhc7bJ89F0TVQo8/BJyzX9yRb7WxrCQQScgOaxjG3R2ZZqEW2V11jDicRIEA5xmV0ZLapHn6dxUnKTM2omo8RpE56cPBMcOnkZ8qnsuC5uboxaLWcNnpOcAWsc4fSzFtc45DIEnh4K9VuYuTarseh+g/RltgsraPcL8y97W4cRJJEk5mBAz3IQbCpAIAQAgBACAEAIAQAgBAcQ67LofRtAtTAS20YWOGztWgBo4AtEzvBUA5lZbSHGJDHCczmDwkiDyU2KseNoJIBidAYME7MlCJe3KGWU5BDnCeUSOB0Tgcj9G0lrCGOdAP0iDmddVDXei8ZVtdERxD8y10Hbko/CDd92ZpGCSDnGgImFLpkRuL5obxYp7kkxmXScuA+VJD3FAEjKBGpMehUlAFaCHYi4ZSdeAknQckFno3qjsNSld1PtBhNRzqjRl9D4wnLeIOe9QiTdFIBACAEAIAQAgBACAEAIAQEK+LvpV6L6dZgewgyCNNxG4jUHYgPMd+9Huy+malMYiCQJBccsQGsTqqRmnybZMDjuuCjDXBxDTIGoO07Mip6fBRZHw9yQ61wBOe6NOGSous2f0RsWloM4jOhB2ck65eCHix3tMDaKXAcVPXK/aPo46940LYwGe87cMsuStcn2M3HGv5v7C/txMRT7p1nf4KKk+5PXiTVRb+7I7qDnO72euEAZA7lbZcmdNvZHQOrXo9Tq2ul9oY11OSRTcAQTGWMHUA5xwCzWRSdI2lp5Qh1S/oeimtAEDIDRamBlACAEAIAQAgBACAEAIAQAgGLcYpvP9LvYqHwSuThNrdDj+9FytHqwkVNoszCD3RnqYElVUmnyXlijKL25Kp1zNEw457DED0V1qN90YPQLp2ZXPudw2Bxmct27PXRaLPBmE9FljwrGhdLp+jQkxltmB8q31oeSn6TL/ALR6lc79MIHMhVeeCVlo6LK3TVFpYbD2cyQZ4aLmy5urZHoaXSrG7bu/7BAaCAI1WbbfJ0qCinSNq6vqsWqh/cPVb4fccOq9h3pdh5QIAQAgBACAEAIAQAgBACAEBFvUxRqH+h3sVD4Jjyjht5Mz4rkTPW6UVpcdqpKrtG0XLppjVRZM3iNOYq2aJDLdVdbIze7H2bUb2oRW9iKhgFRzRK2tkGq/3VkikpbF/wBDauGvSO5zfcLfHycOfho9ErrPLBACAEAIAQAgBACAEAIAQAgK3pJVw2WsT+Ejzy+VWXDL4/cji9saHBcUm0ezBKRVvBB3j1VXKL52L9Eo8boQc9FnLbk1grYzWdmoSLt0xqkNVLKruONUNEpmK+iLkN7Mr6o/VaGN2i0uV+F7TxW2M5c56Qsj8TGO3tafMArsPJHUAIAQAgBACAEAIAQAgBACA1rp/bBTs2E61Htb4DvH0aqT4NsCuZym2EjMRC55JPY9CDcd1wV1UysHGmdil1LYjVXkKvSiym1yRplWkqKxfUKCr8l34HmjIKpPgbtJlpCmHJXJ7WRLQNOSsiJIeu53eA4reBxZj0Z0ar47LRMz3Gg8wII9F1rg8p8lmpIBACAEAIAQAgBACAEAIAQHP+tS1QKIiQ0l7uR7v6rHL2OnTrk55a6g2HL4OarJWjpxzcWQnaTOfFZPfZnTG4u48EcukwQs3HpRrGXUNhsKJuy2ONGAc1HbYt3HmnJVa7BPawqjQfvJQiWQ7Q3Lkrx5KTexiz1Q0hxOQW2M5M/Gx3LqorF1gBJk9pV8i7F8rrjweXPk3JWKAgBACAEAIAQAgBACAEAIDmnT94fWc06SB4BpJ9Ss5bs6ce0bRzpzcGTtJOE7wsm6dG8aatkeq6NePj+qhpSNIzcRLhIlZOVOmdXR1RtGAVlI3iIJzlSlaohtJ2SKe9Vew5VmKrkSJZCrhbQgzmyZFVEAAueGjfr8rdKjilLq2O69UtYdjUp7sBA4QQfYLWLOXKqZvyuZAgBACAEAIAQAgBACAEAIDkXS+vifiBmXuz3gk6eCxfJ1x2ga3aacAcJ81Xqs16aKx51ECN0ZeWw8lRunZpGFqkRexOZAJG5rxl4PAKlpMiMpR8jONwGYI5iBKylH4OvHkj53Etq5iSInMiSY25BVSLykq5ReirY2j66h3SHD0whbfTxnK82TyiuttvpuGGnSj+okk+ASorhUR1yflkJ7XOEHIcNVCaXAcZSW+wUmYSrozapUdO6p7XFfBP1sI8RmPlaxOTKdZWhgCAEAIAQAgBACAEAIAQDNrqYWPdua4+QKBHD22jtKLAfqY7Cd+RP78FzS4PQgiJbMzG9IqojqttFXVGaNWjRNp7EapTGGcWc5jbwhRw6IW+5htOR6+eqxnKmdmONrdDjhAiTG6VVTk+5Z4saXCGyVe2ZuMeyEFW55KccChxQixDmQVdMzkqL7oteXZWmzRtr0wf7CQ13o5apnHkR6FWpzAgBACAEAIAQAgBACAEBWdI62Gz1OIjzyUS4LQ9xxi3twV35jAYMcT/mVzTfY7sbp23sQrSCCSrRlexM8bi+pEGsdu9KCkkMzlBj5VJS32NYY1yxIfHwsZRvc6outhDnzqiQbsUFYrRgHcrV5M73MqSrGq7wBKsjOTSHbjJNUPP8ALEc9nitDkbs9L2Cpipsdva0+YC2OYfQAgBACAEAIAQAgBACAgX3ZjUovaNS0xzGY9Qoa2Ji6Zxe3NDycQ3DP96rBnfH5K99TLDEjSZ73iP5vdZVubuSS+CJWaCJbmPnbkc1eLfcpNQ5RDeM9VDLx3GzCq7NVRgFVotY60ZK1FGzOMBTTK9UUIfWClRKSyIjdiXnXL2/yr8GG8y3uqzkvaxozcQAOJOSlMrNUj0Td1PDTa3cAPILc4iSgBACAEAIAQAgBACAEBghAcx6f9HnUnOtFMTTcZeB/K7fyPuspKtzpxTtV3NDedVSjou0RK1YyIkGBJGpSitbkS0jFkXHgYB9oKiiba7EUUXbHA+JHuodloyXeyZYqjWT2rS8zkQREbiDxUr5Qcr4bJTrcDmylHANHyrWitN+SLaO0qfUIGsZD11VXKyVCXZDYsoBz9NFFlui+XY+3IIS1R0bqz6NOLvtNRsadkD6u/RawXc48096R1VohanOZQAgBACAEAIAQAgBACAEAirSDgQ4Ag5EHMEIDm3Sjq9MmpZY2k0z/AOJ+Fk4VwdEM3+451b7I+m7DUY5hH4hCzOpSTIdQIStxssBUWWSFMYFWzRIkMcpSKuSRgypoomxyzWN9V2Gm0uduA057k34DlFbtnQOinV/mKlohx1DNWjn+L2Wscfk5MmdvaJ06zWcMEBanMPIAQAgBACAEAIAQAgBACAEAIDBCAh267KVURUY1w4iUaT5JTa4NVvLq4stTNoLD/SfhZvEuxqs80UNp6rD/ACVvMKv0n5NP1PwQ39WFfZUb5KPpSLfqVXA7Q6tKu2o3yT6UvIepj4Lm7+rek0g1HF/DQeQV1i8mTzyfBt923HSoiGMDRwCuklwYtt8lm1oCkgygBACAEAIAQAgBACAEAIAQAgBACAEBhAYKAQVIMIBTFAHEAIAQAgBACAEAIAQ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40" name="AutoShape 4" descr="data:image/jpeg;base64,/9j/4AAQSkZJRgABAQAAAQABAAD/2wCEAAkGBxMTEhUTExMVFhUXGBUYFhgXFxUXGBgVGBgXGBcaFxcYHSggGBolGxYXITEhJSkrLi4uFx8zODMtNygtLisBCgoKDg0OGxAQGi0lICUtLS0tLS0tLS0tLS0tLS0tLS0tLS0tLS0tLS0tLS0tLS0tLS0tLS0tLS0tLS0tLS0tLf/AABEIARkAswMBEQACEQEDEQH/xAAcAAABBAMBAAAAAAAAAAAAAAAAAgMEBQEGBwj/xABAEAABAwEFBAkBBgUDBAMAAAABAAIRAwQFEiExQVFhcQYHEyKBkaGxwTIUI1KC0fAzQmJy4ZKiskODwvEVU2P/xAAZAQEAAwEBAAAAAAAAAAAAAAAAAQIDBAX/xAA0EQACAgEDAwMDAgUDBQEAAAAAAQIRAwQhMRJBUSIyYRNxgRQjM0KRobEFUvAkNEPR8RX/2gAMAwEAAhEDEQA/AO4oAQAgBACAEAxUtbG6uHv7LOWWC5ZZQk+xGfe7BsJWT1MexdYZEd997m+ZVHqvCLLD5Yg3w/YG+v6qv6mXwW+ihs3tU4eSj9RMfSiDr1qbx5BP1Ex9KIn/AOXqb2+Sn9RMfSiJF/v3MPn+qfqZfBP0ESKV+naweB+CFdal90UeH5JNO+aZ1Dh4T7K61Ee5V4mS6Nspu0cPY+RWsckZcMo4tcofVyoIAQAgBACAEAIAQCKlQNEkqspKKtkpN8EGreH4RHE/ouaWpf8AKbRw+SFWrudqT++C55TcuWbKCXBFcVmWoacUsUNPaoskxKWKFF+SWRQy+pCiyaItSqSnVZZRSFMPBSiGLxc1NlaFiod6ixRg1UsUSrPeT26PPLUeRWkcso8Mo8afYt7JfgOTxHEaeI2LphqU/cYywvsW9N4cJBBB2hdSae6MRSkAgBACAEBFtlsDBvO79VjlyqG3c0hByKl9oLjJK4ZScnbOlRS2Qy6qq2WoSHKtk0YKEiXJYGiNygCXU0IsQWFCRt1nnYoom6FNsUK3SVchYs/BKIsHU0oWNup8EoDTqSgmxt1OEuiTLXQpsiiwsFuewyDzB0Ph8rXHklDgznBSNosVrFRsjkRuK9CE1NWjllFxdEhXKggBAN16mFpKrOXSrJirdGsWmuXOJJXmOTbtnalSoZ7UqjZdIXTcoskfkKQHgoBgU5U0VFdkrUVB1MIBOBRRNjjaaskVsVgU0RZhzQlAaNNRRNjbmJRFjVRhUOJayLUG8KtE2NgRmpoC2uKlMhos7qr4Kjc8nd0/B8/dbYJ1IyyRtG0r0DmBAJe8AEkwBmSdAAgKH7Z2zqjmulggM3aSTzM+y8/Pk6m0uFsdWOHSk33Kmsc1zm6EAJRJIYoBIAKAcYpDMufCtZRiMaWRQNQDgUohi5CsQYlAYLlFgbcUJG3OUWBiq5RZKRHcoskQWFQBxjJ0UgxbXQ3y0Vo8lS26GX99pY9jpNSi4Mc78YM4XcyAQeIK9VbxUl3OJ7ScWbGgNT6xLzFKg2mXOaKpIcQMiwZOaTEiZGmcAq0Om/UVndbB0ccOxBG19Tjo8gegC8aPtPRye4Vb6Ey4eKpdMsuCLRV0GPNPBAJfaYVGWQ262blWy1GPtU7VCkHEW20hXUijiOdtkp6iOkcbVU9RHSK7Xep6iOkx2oTqFGC4b0sUJNRLFCHuUWTQ0WygEmkUIFMolLIFPIA/clFuKIFpeXLRAoOidpNG9BhIaKrn034nQHNzcyB+PEIHAld+CP7bfz/9OXM/Wl8HYFqZnNOn9V77Zgczu0rO+ownFD8wHnPIYeGeYWunmoZLlwZ5ouUNhfQO+W1GdkBH1PadJk98DkSCODhuXlanH9LI0uHuvszvxS+pBS78P8G0VDC5mbJWINEHPQq1Cxt9nOzNRuCBaaR4jmqtEpkF7Y2yqM0TG3k7FBI9RYTqpIZIZVjKUsihztVNlTPaSpsGQeCECS4oBReYSwGNLIocYSdAVNgewRqpIE1HZZa7EoENtInXVXRDGraRTa5zjAAB5ncOK0og55YK7KdrpWqoD2Xb0w8kucwRlTdlnOWLKRkvUeOOPFHfdnndcp5G62PQCqXOfdcV2ufZ2V2Mc40i/EWzlTc3MkbpAz2KrRKNMtVqZZbPRtdmq9pTcGsbicA9tRo7zagboRhOzQpklDPDoyL1LhjH1YZ9UOHyjcbj6VNrwKjTTfEkGNOYMLz8+ly4H61t5O7Dmx5Y+h7+DYW1OKxTNHEeYFdFWJqgEZiUkkERHWZhJkLPoL3Qy+xMyhVcQmYbZR+IeijpDZl1k2yp6SLGzQ4hQSKZQjaosDjWDeVJBnANyncAWGdFPTJkbCmUlKxgcIgfuVfpRAns9qUQZ7PTJTQMVHMpjE7IeZJ3AbTwVtlyVps0fpTfLLVFCgcQMgkbXbQCNDqDzXoaXApJ5MmyX9Ti1GZr9uHLKfohYHV7fRsT2N7GzPfVqN1lzYidhAcRHNWdN3HghWlTO8KQN2iiHtcxwkOBaRwIgoDy/fFHsq9ez4IeypDxPdeWOLQYBgEjWNZVaFmzOvCzVLOX0ps9oY2eyhxaSBBFMk5GM8zsVo6jIk4T3TLSwRdTjsOdFL5tIHaY6jmA4e+CWgSAPvIgzBVP0WLL7XUif1eXHyrRuVn6b0mfx2lmwH6p3Huzquaeky40m9zeOpx5LrYurPe9KqJZUa4cCuSbae51RSa2H8QIBHuoTVBobrVPNLFDBaVNEWOAKUirYl+adIsdpMzUqKFj/YhXcURZk5bFNAGGVAMwZQCXs0VGibMWysyk3E4+A1Ks6RW7NVvrp/SonA1hccpI7wH5hDfUrVYcsldUvJnLLCLq9yqrPtVtPda40zAJxAADaNm3UDXJd0cGHTu5vqfwccsuXMqiqRrVmt/2B9qogtdVADaT2/wqb85O8wCBGkhZz9bv+xePo2Og9SNiizVrQZc6rVIxmMThTyJPNxcVdFTpCkAgOAddl09nbxVaIFenP52gA/8AFvmoINXstocaVRx7xbhcJ1wuGk+ao/dRsl+238lzct82qzDBTqNc0CRSdm0h2ZBaeYz3qsoKW6LJ9PpY50mvRlZlNzaIovE48J7sn+aNZVoddU2Umo3cTYLnuMVKbTStdF7gM2iWHLcNdDqQtVqo3+5G/wD0ZvTyS9EqGL7rWqyUcRJaZADpa9vKZ266KmTFpJ30XZeGXUw91UNXL0xrOEvcHEGDlG/DI4pD/ToZI3GW4lrpRdSWxd0Ol5/AD4gHjshUf+mZEri0yV/qELpoeu7ptRqODSHA7yMhG+CYXPHS5Zcbm8tTjS32LVnSKzkDvRJVp6TNBbxKx1GKT2kYqdKLNT+skeR9uSyUJ/7WaucfKHqXSyxv/wCsBG8Hy5q3RJ/ysr1xXdA7pVZtJM5ZZbdFaGHLLiDIllxx5kiprdYVFrsApvnZI13Kf0+W6aor9fHV2Qbd0+d/IyNNwPHet/8A8+fMpKvgy/Ww7JmtX/0wtLu+yoWAkNGESY0AxRDYM8/BWlosePdyt+Cq1c58RpFncV12m2UmVKlSKcE4qjtYJBIbpGWpVo5sGKNRh6vJSWLLkdylsV3Suz2OnZmhlc1a7nwGsLcDQ36+0AJyg5KXqZ5OdkFgjjId79N7QaLKVMmjTDcMUz3nZAD7zXQe651Dc3cvTaRp1WpEicgf+In3IWq3M5KnR6e6vrt+z3dZaR+rsmudlHff33erlKKmwqQCA5r163disTLQBnQqAmPwOyPhIaoBx65XT2tM7aTwP+27EP8Aa70VZcpmkH6ZR+P8GW1ZAO+kW+PZg+7VV8P7mie6flCrRWwtPGnTyOeZc0exKhN9KLSiutr4QmrhgS05VHMBaYIyBzmcjJySTV7kY4y6dnwyRarwOA0i5xaRPeJcIaZAjZmiSW5E+qT6SwubpVaKFMNYyg4NiA9uo3yCCDxUShe6ZEJLhlq/pqyqwsrWOkDH1NfqdG4MpEa5lTFTi9nRE+h7clNdF4UWF7qzSXH6cBgHOTiA28gt3nyRVx/JhHDCTqX4Ll1+3a5uRrUztGFx3aZbpVHqstNM1/SQe6/yVt5WqxvpO7Cq8mZALTBz+mYEFI58rXTJKissOJepcj3R77L2JdXruY+cqYaSY34gDKl6meONKhDTLLL5Jda+7sa4Sa7xnsdrsGbR5qstZln3NP0MMfK/uUFsttB9pFRgqCkMMgkYhBOTSNkeOuau8mSW7e5ioQWyWxsNbpZZ6Za6jYqbiNXOMZTMCBuO0yuZubtb19zrjDGldr8IrOlPTCram9jTaylQgB7GjvOJz7xGWwaBWUYx3Zn6pWo/k18Wp72ta57nNaSA0kkCOGkKs+m1sa4FPpdPgil/cqOgbWiBGQy126q/hGa2UpfgcLZNFm6XHkEXdhq1GA3cdjNe00aX/wBtRjY4PfLv9oK0SpUYN27PW9NgAAGgAA8FYgUgBAVfSi7BabJXoETjpuA/uju+sKGDy9cT4rU8WWYDvzsdScD4wqy4L4n6hVhqd0z/ANOoxp/tJc0+hVX7mvg0j/DT8Ov6oTaXZUW7Yaw/lqR8Kq9v5NJfxPwiZbWkVHjYKlNx8QR8KJcJlse0pR+bI94HvgcAPMqf5EP/ACv7GK4jy9iol7UMarI18DLT7+wU8QZXnKkN2TJzs9o+VKfoZEor6qT8jpqHPvbMlmpy8nTLBBdkYsVQubLjOqvlk1FUYaXHGU3a4M3W8kuDpIBKicmoWicOOMs/S/kLwqFrmhpiSfJRik3yy+sxQxrZBeJg0xw9clMHc2ymZdOKK+CfeOVLwCw5md3txfggUP4ZcdrsuQ0W2T3JHFgX7c5MxRfhph3BxUy3nQx+nA5eWIc2KTRtJbPiZVk7mzKarCvkyasOe/8AC3COcSfVOyXkfzSl4VG2dTd2drelIkS2ix9X82Hs2+rifBanMj0cpAIAQAgPMHT+7fst42hjRAxmqzk+Krf9zXBQOHZW2RmI2wDaMY85CyfuidEFeKZHtD86f9/vhd8qa9LCdziWN+mKk72sP+kj9VTmH5Nntlf2RFtedZo5KXtBFVvlY7bhEf2uHyqreH5NKrN+CPSEuHiVOTaBTBvlbE2mnhLvBRjdxZbOqyxGLRkyeCpH3HTPaDH6DYbh4NVs3KMdEvS35YmwiHv5n4Uz/hIjDtqX+RVsGKrTHAn1hRh2TY1vqlGKFXyO+zmUwcka7hD1/wBWKYG+AqYlczfUS6cX9CNbBhoMHCVpzkMK6dMM2g91jBqQB5mSrr3tmM3+xCK7j94EBwGwGf8ASCqYd7Ztq0o9EV2Irv4bZ1cSfX/2tF768I5m/wBpvyzsfUBd3ctVpI1eyi08GND3erx5LTuYHXlIBACAEBxDr6u7BarPaRpUYaTv7qbi9vm17h4KCDQejI++cz8dIt8WyFll2pnXpVfXH4ILm/wT/UAebThPsFaXDMsW8olv0iZODi148hPws4e1nTm2nF/BApuxVmn+mfQJP2IYd8zJN6fSDzHmFXH7Wi+fbJF/dEW688+CnK6pFdKrtjt4jaow8MvqvfH7kW0DuxG0DzVMe8ka5304mLaZz4+nNTkdyY00axxM2T+I/n8BWl/CMcb/AOqd+AotxWng0D2J+Qi2xNiXr1SXgze/10+JPspwdyNbwvuIvw4qlNnEk/vxTCqtjWO0oozfj8mtG0j0UYlcrLap1jobotm0Dc0D2Ut1CTKKN5oR8KyPeNXE88iPMwrYY1Ez1s7n9h215Pa3Y1vsM/UlWhu2ymfaEYno3qlu/sbrs4Ig1A6q7nUJdn4QPBaI5zcFIBACAEBovXLcbrTdtQsbNSiW1mDaQ098D8hcfBQwcAuu14K9J+wkeTx+qzyr0m+mf7iXnYdvHuvLfw1pHJ0H9VLdxshLpyV4ZcX0O7SOwPA8xBWWPujq1H8j+Smu5v3wadjSPKFbJ7UU0/8AEZLvUfdk7oPuq4lu0X1bpJ/JGuv6fXyVcvuL6VJY1/UXeGiti4ZTVcx+41ajmB4phW9k6udxUUPU6ZgDLisG7dnbFJJIRZ2/fOH70C1f8L8nGv8AufwYuozUqO4x8fCnJtjSIwerPJib2d95S5u9wpw9yNZzFfI1UditJ3NH+f0SO2OxP16hLwJvUy6mOKYuWxql6Yr5M3Yc6tTeYH78FGT2pFsG+Wc/wR7KzHWA4jyGZWq9MLOaa681GazXVajmtEue5tNvEuMJj2jZXUyvI14PXdiswp02U26Ma1o5NAHwtTAfQAgBACAw5oIIIkHIjggPL/Wd0ZN32pzWj7pxL6J//MuxYfyOJbyw71DVqgn0tMpr1qSQ/wDExjvELOG8KOjPtmvzTL28amKz4hsg+SyxcnVqvZ9irsQ+/dy+VfJ7UZadetk28hNN2WxVw+401e+Mg3eJaFWT3ZpjWy+wq8tFfDtZjqnbX3GXZvHABI7QbKz3yxRNpNhYPc740iIx8VXHcCfQLav26ONSS1DfwM3WYZO0mfn5U5fBXS8N+WItjpqU/H3CY+Gxqd5QX/Oxi7BLqjztcR+/JRkdRSNNOurJOX4GryqQ8H8LSVOFbMprJeqI9ZhhoDjn5quTedF9OnHD1edxu6XQypUPIeP+Ar5eFFGOnrqlN9jcepro861W5lVzfuqBNV5IyL5im3nMu/LyWqVbHI31Oz0grEAgBACAEAIDQeuXo8bVYsbWy+g4vga9mRFSOQh35EB57tOdOBqwwRunWOBOfiqrZl5O4p+Ni7uo47I/eGn2lc6bWSjvlUtPfwQbkfNUzqWx5FXzbJGWj3bLS8hDeZA81GLkvq/YQbpb3TzKrLk0xbxTM3o3uq2JcmWqfBFsWbif3uUz2gkVw+rK2WIGS57dnfSSKm2vg1DvEeYAXTFelHm5ZVkk/gk0Gwxo4ZrLI/Uzr08UsaIFvqQ8Hc0n9FpiXpZz6qVTiyZdtLDSbxklZZnczq0cOnEm+9srba7FUP5R5lb4lUTi1curJSJt45MjcP8ACxhvI68r6MdLsRaM9k1gBJJmAMzAAaOJJK6KuV+Dz1LpxV5f+D051adHTYbBSpPH3rpqVf7354fyiG+CsjI2pSAQAgBACAEAl7AQQQCCCCDmCDqCgPN/WJ0QfYrYcLZoVi7BhnKmYOE8WO9IUEplL0UydVondI5GQfcLKa9VnVglcHEgWZpp2kNP4iFOXdFdNcZUXl+fwwdxb7qmFbm2rdxItzslruDioyL1Mtp36EJvNvdPJXxmeqGLmpHBMKuVrgnSRe7LDBKxO5LyUd5tl5H9bR6BdWL2nlanfKyzezZuyXI2etGNKvBS2wTUI4AeZXTh2jZ5ur3yKKLOocLYGwLCrds9C6VLsVl10sdRx3GfLIeq3k+mFHn449eZvwPXo7E/ANmvM5D98FXDH+YvrJ8QRuvU70bp221mpUJ7Ozdm9rYye4OOGTsEtxcYC3OI9FKSAQAgBACAEAIAQFT0muKnbKDqL8ic2O2seNCPkbRKA8217qrWW0d8YXMe9j2mJw4v5d7YzB3EKk49SNMU+iVkG+X/AH3aA6OaZ3jYVHT6aLfUX1HJcFvfbw6gSNMoVcfJrnbcBm4SD2g4g+YUZFuW079NDt9WaGkhMbV0NQn02xF0QKLfGeaxyrqkzq0zUMaQ8+SijRo52UwpzW5Ok+AW91jPPUerUE1/ouVI9NsprKcVcnj7Suqqxnm316j/AJ2Jd6VcLMv2VnGNs6cs+mDZGuv7um551OQ37SStMu9JHLpWoqU2Suj9zV7XUwUKZc95mNgGkud/KN5WiVKjmlLqk5HpboT0Xp3fZm0WZuPeqv2vqEZnlsA2BSVNgUgEAIAQAgBACAEAIDUOn3Qelb2F7WtbaGjuP0xD8DyNm47FAOA3tdpoufStDXdow9mcInccyNSAge41Urg0xTGEZEZE4jhg5jfx2qqikzRzbjQu5Kzg50AQWtJDjhO7uzqVScWbafIlaZIvK8muBG0EYgdg2pjVE6jImqTMXXaGNbhcYhxzjLzVZtJ0a4U5RTLN1RkTiEAE6jQLHlnX7VZrdir/AHhc7bJ89F0TVQo8/BJyzX9yRb7WxrCQQScgOaxjG3R2ZZqEW2V11jDicRIEA5xmV0ZLapHn6dxUnKTM2omo8RpE56cPBMcOnkZ8qnsuC5uboxaLWcNnpOcAWsc4fSzFtc45DIEnh4K9VuYuTarseh+g/RltgsraPcL8y97W4cRJJEk5mBAz3IQbCpAIAQAgBACAEAIAQAgBAcQ67LofRtAtTAS20YWOGztWgBo4AtEzvBUA5lZbSHGJDHCczmDwkiDyU2KseNoJIBidAYME7MlCJe3KGWU5BDnCeUSOB0Tgcj9G0lrCGOdAP0iDmddVDXei8ZVtdERxD8y10Hbko/CDd92ZpGCSDnGgImFLpkRuL5obxYp7kkxmXScuA+VJD3FAEjKBGpMehUlAFaCHYi4ZSdeAknQckFno3qjsNSld1PtBhNRzqjRl9D4wnLeIOe9QiTdFIBACAEAIAQAgBACAEAIAQEK+LvpV6L6dZgewgyCNNxG4jUHYgPMd+9Huy+malMYiCQJBccsQGsTqqRmnybZMDjuuCjDXBxDTIGoO07Mip6fBRZHw9yQ61wBOe6NOGSous2f0RsWloM4jOhB2ck65eCHix3tMDaKXAcVPXK/aPo46940LYwGe87cMsuStcn2M3HGv5v7C/txMRT7p1nf4KKk+5PXiTVRb+7I7qDnO72euEAZA7lbZcmdNvZHQOrXo9Tq2ul9oY11OSRTcAQTGWMHUA5xwCzWRSdI2lp5Qh1S/oeimtAEDIDRamBlACAEAIAQAgBACAEAIAQAgGLcYpvP9LvYqHwSuThNrdDj+9FytHqwkVNoszCD3RnqYElVUmnyXlijKL25Kp1zNEw457DED0V1qN90YPQLp2ZXPudw2Bxmct27PXRaLPBmE9FljwrGhdLp+jQkxltmB8q31oeSn6TL/ALR6lc79MIHMhVeeCVlo6LK3TVFpYbD2cyQZ4aLmy5urZHoaXSrG7bu/7BAaCAI1WbbfJ0qCinSNq6vqsWqh/cPVb4fccOq9h3pdh5QIAQAgBACAEAIAQAgBACAEBFvUxRqH+h3sVD4Jjyjht5Mz4rkTPW6UVpcdqpKrtG0XLppjVRZM3iNOYq2aJDLdVdbIze7H2bUb2oRW9iKhgFRzRK2tkGq/3VkikpbF/wBDauGvSO5zfcLfHycOfho9ErrPLBACAEAIAQAgBACAEAIAQAgK3pJVw2WsT+Ejzy+VWXDL4/cji9saHBcUm0ezBKRVvBB3j1VXKL52L9Eo8boQc9FnLbk1grYzWdmoSLt0xqkNVLKruONUNEpmK+iLkN7Mr6o/VaGN2i0uV+F7TxW2M5c56Qsj8TGO3tafMArsPJHUAIAQAgBACAEAIAQAgBACA1rp/bBTs2E61Htb4DvH0aqT4NsCuZym2EjMRC55JPY9CDcd1wV1UysHGmdil1LYjVXkKvSiym1yRplWkqKxfUKCr8l34HmjIKpPgbtJlpCmHJXJ7WRLQNOSsiJIeu53eA4reBxZj0Z0ar47LRMz3Gg8wII9F1rg8p8lmpIBACAEAIAQAgBACAEAIAQHP+tS1QKIiQ0l7uR7v6rHL2OnTrk55a6g2HL4OarJWjpxzcWQnaTOfFZPfZnTG4u48EcukwQs3HpRrGXUNhsKJuy2ONGAc1HbYt3HmnJVa7BPawqjQfvJQiWQ7Q3Lkrx5KTexiz1Q0hxOQW2M5M/Gx3LqorF1gBJk9pV8i7F8rrjweXPk3JWKAgBACAEAIAQAgBACAEAIDmnT94fWc06SB4BpJ9Ss5bs6ce0bRzpzcGTtJOE7wsm6dG8aatkeq6NePj+qhpSNIzcRLhIlZOVOmdXR1RtGAVlI3iIJzlSlaohtJ2SKe9Vew5VmKrkSJZCrhbQgzmyZFVEAAueGjfr8rdKjilLq2O69UtYdjUp7sBA4QQfYLWLOXKqZvyuZAgBACAEAIAQAgBACAEAIDkXS+vifiBmXuz3gk6eCxfJ1x2ga3aacAcJ81Xqs16aKx51ECN0ZeWw8lRunZpGFqkRexOZAJG5rxl4PAKlpMiMpR8jONwGYI5iBKylH4OvHkj53Etq5iSInMiSY25BVSLykq5ReirY2j66h3SHD0whbfTxnK82TyiuttvpuGGnSj+okk+ASorhUR1yflkJ7XOEHIcNVCaXAcZSW+wUmYSrozapUdO6p7XFfBP1sI8RmPlaxOTKdZWhgCAEAIAQAgBACAEAIAQDNrqYWPdua4+QKBHD22jtKLAfqY7Cd+RP78FzS4PQgiJbMzG9IqojqttFXVGaNWjRNp7EapTGGcWc5jbwhRw6IW+5htOR6+eqxnKmdmONrdDjhAiTG6VVTk+5Z4saXCGyVe2ZuMeyEFW55KccChxQixDmQVdMzkqL7oteXZWmzRtr0wf7CQ13o5apnHkR6FWpzAgBACAEAIAQAgBACAEBWdI62Gz1OIjzyUS4LQ9xxi3twV35jAYMcT/mVzTfY7sbp23sQrSCCSrRlexM8bi+pEGsdu9KCkkMzlBj5VJS32NYY1yxIfHwsZRvc6outhDnzqiQbsUFYrRgHcrV5M73MqSrGq7wBKsjOTSHbjJNUPP8ALEc9nitDkbs9L2Cpipsdva0+YC2OYfQAgBACAEAIAQAgBACAgX3ZjUovaNS0xzGY9Qoa2Ji6Zxe3NDycQ3DP96rBnfH5K99TLDEjSZ73iP5vdZVubuSS+CJWaCJbmPnbkc1eLfcpNQ5RDeM9VDLx3GzCq7NVRgFVotY60ZK1FGzOMBTTK9UUIfWClRKSyIjdiXnXL2/yr8GG8y3uqzkvaxozcQAOJOSlMrNUj0Td1PDTa3cAPILc4iSgBACAEAIAQAgBACAEBghAcx6f9HnUnOtFMTTcZeB/K7fyPuspKtzpxTtV3NDedVSjou0RK1YyIkGBJGpSitbkS0jFkXHgYB9oKiiba7EUUXbHA+JHuodloyXeyZYqjWT2rS8zkQREbiDxUr5Qcr4bJTrcDmylHANHyrWitN+SLaO0qfUIGsZD11VXKyVCXZDYsoBz9NFFlui+XY+3IIS1R0bqz6NOLvtNRsadkD6u/RawXc48096R1VohanOZQAgBACAEAIAQAgBACAEAirSDgQ4Ag5EHMEIDm3Sjq9MmpZY2k0z/AOJ+Fk4VwdEM3+451b7I+m7DUY5hH4hCzOpSTIdQIStxssBUWWSFMYFWzRIkMcpSKuSRgypoomxyzWN9V2Gm0uduA057k34DlFbtnQOinV/mKlohx1DNWjn+L2Wscfk5MmdvaJ06zWcMEBanMPIAQAgBACAEAIAQAgBACAEAIDBCAh267KVURUY1w4iUaT5JTa4NVvLq4stTNoLD/SfhZvEuxqs80UNp6rD/ACVvMKv0n5NP1PwQ39WFfZUb5KPpSLfqVXA7Q6tKu2o3yT6UvIepj4Lm7+rek0g1HF/DQeQV1i8mTzyfBt923HSoiGMDRwCuklwYtt8lm1oCkgygBACAEAIAQAgBACAEAIAQAgBACAEBhAYKAQVIMIBTFAHEAIAQAgBACAEAIAQ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42" name="AutoShape 6" descr="data:image/jpeg;base64,/9j/4AAQSkZJRgABAQAAAQABAAD/2wCEAAkGBxMTEhUTExMVFhUXGBUYFhgXFxUXGBgVGBgXGBcaFxcYHSggGBolGxYXITEhJSkrLi4uFx8zODMtNygtLisBCgoKDg0OGxAQGi0lICUtLS0tLS0tLS0tLS0tLS0tLS0tLS0tLS0tLS0tLS0tLS0tLS0tLS0tLS0tLS0tLS0tLf/AABEIARkAswMBEQACEQEDEQH/xAAcAAABBAMBAAAAAAAAAAAAAAAAAgMEBQEGBwj/xABAEAABAwEFBAkBBgUDBAMAAAABAAIRAwQFEiExQVFhcQYHEyKBkaGxwTIUI1KC0fAzQmJy4ZKiskODwvEVU2P/xAAZAQEAAwEBAAAAAAAAAAAAAAAAAQIDBAX/xAA0EQACAgEDAwMDAgUDBQEAAAAAAQIRAwQhMRJBUSIyYRNxgRQjM0KRobEFUvAkNEPR8RX/2gAMAwEAAhEDEQA/AO4oAQAgBACAEAxUtbG6uHv7LOWWC5ZZQk+xGfe7BsJWT1MexdYZEd997m+ZVHqvCLLD5Yg3w/YG+v6qv6mXwW+ihs3tU4eSj9RMfSiDr1qbx5BP1Ex9KIn/AOXqb2+Sn9RMfSiJF/v3MPn+qfqZfBP0ESKV+naweB+CFdal90UeH5JNO+aZ1Dh4T7K61Ee5V4mS6Nspu0cPY+RWsckZcMo4tcofVyoIAQAgBACAEAIAQCKlQNEkqspKKtkpN8EGreH4RHE/ouaWpf8AKbRw+SFWrudqT++C55TcuWbKCXBFcVmWoacUsUNPaoskxKWKFF+SWRQy+pCiyaItSqSnVZZRSFMPBSiGLxc1NlaFiod6ixRg1UsUSrPeT26PPLUeRWkcso8Mo8afYt7JfgOTxHEaeI2LphqU/cYywvsW9N4cJBBB2hdSae6MRSkAgBACAEBFtlsDBvO79VjlyqG3c0hByKl9oLjJK4ZScnbOlRS2Qy6qq2WoSHKtk0YKEiXJYGiNygCXU0IsQWFCRt1nnYoom6FNsUK3SVchYs/BKIsHU0oWNup8EoDTqSgmxt1OEuiTLXQpsiiwsFuewyDzB0Ph8rXHklDgznBSNosVrFRsjkRuK9CE1NWjllFxdEhXKggBAN16mFpKrOXSrJirdGsWmuXOJJXmOTbtnalSoZ7UqjZdIXTcoskfkKQHgoBgU5U0VFdkrUVB1MIBOBRRNjjaaskVsVgU0RZhzQlAaNNRRNjbmJRFjVRhUOJayLUG8KtE2NgRmpoC2uKlMhos7qr4Kjc8nd0/B8/dbYJ1IyyRtG0r0DmBAJe8AEkwBmSdAAgKH7Z2zqjmulggM3aSTzM+y8/Pk6m0uFsdWOHSk33Kmsc1zm6EAJRJIYoBIAKAcYpDMufCtZRiMaWRQNQDgUohi5CsQYlAYLlFgbcUJG3OUWBiq5RZKRHcoskQWFQBxjJ0UgxbXQ3y0Vo8lS26GX99pY9jpNSi4Mc78YM4XcyAQeIK9VbxUl3OJ7ScWbGgNT6xLzFKg2mXOaKpIcQMiwZOaTEiZGmcAq0Om/UVndbB0ccOxBG19Tjo8gegC8aPtPRye4Vb6Ey4eKpdMsuCLRV0GPNPBAJfaYVGWQ262blWy1GPtU7VCkHEW20hXUijiOdtkp6iOkcbVU9RHSK7Xep6iOkx2oTqFGC4b0sUJNRLFCHuUWTQ0WygEmkUIFMolLIFPIA/clFuKIFpeXLRAoOidpNG9BhIaKrn034nQHNzcyB+PEIHAld+CP7bfz/9OXM/Wl8HYFqZnNOn9V77Zgczu0rO+ownFD8wHnPIYeGeYWunmoZLlwZ5ouUNhfQO+W1GdkBH1PadJk98DkSCODhuXlanH9LI0uHuvszvxS+pBS78P8G0VDC5mbJWINEHPQq1Cxt9nOzNRuCBaaR4jmqtEpkF7Y2yqM0TG3k7FBI9RYTqpIZIZVjKUsihztVNlTPaSpsGQeCECS4oBReYSwGNLIocYSdAVNgewRqpIE1HZZa7EoENtInXVXRDGraRTa5zjAAB5ncOK0og55YK7KdrpWqoD2Xb0w8kucwRlTdlnOWLKRkvUeOOPFHfdnndcp5G62PQCqXOfdcV2ufZ2V2Mc40i/EWzlTc3MkbpAz2KrRKNMtVqZZbPRtdmq9pTcGsbicA9tRo7zagboRhOzQpklDPDoyL1LhjH1YZ9UOHyjcbj6VNrwKjTTfEkGNOYMLz8+ly4H61t5O7Dmx5Y+h7+DYW1OKxTNHEeYFdFWJqgEZiUkkERHWZhJkLPoL3Qy+xMyhVcQmYbZR+IeijpDZl1k2yp6SLGzQ4hQSKZQjaosDjWDeVJBnANyncAWGdFPTJkbCmUlKxgcIgfuVfpRAns9qUQZ7PTJTQMVHMpjE7IeZJ3AbTwVtlyVps0fpTfLLVFCgcQMgkbXbQCNDqDzXoaXApJ5MmyX9Ti1GZr9uHLKfohYHV7fRsT2N7GzPfVqN1lzYidhAcRHNWdN3HghWlTO8KQN2iiHtcxwkOBaRwIgoDy/fFHsq9ez4IeypDxPdeWOLQYBgEjWNZVaFmzOvCzVLOX0ps9oY2eyhxaSBBFMk5GM8zsVo6jIk4T3TLSwRdTjsOdFL5tIHaY6jmA4e+CWgSAPvIgzBVP0WLL7XUif1eXHyrRuVn6b0mfx2lmwH6p3Huzquaeky40m9zeOpx5LrYurPe9KqJZUa4cCuSbae51RSa2H8QIBHuoTVBobrVPNLFDBaVNEWOAKUirYl+adIsdpMzUqKFj/YhXcURZk5bFNAGGVAMwZQCXs0VGibMWysyk3E4+A1Ks6RW7NVvrp/SonA1hccpI7wH5hDfUrVYcsldUvJnLLCLq9yqrPtVtPda40zAJxAADaNm3UDXJd0cGHTu5vqfwccsuXMqiqRrVmt/2B9qogtdVADaT2/wqb85O8wCBGkhZz9bv+xePo2Og9SNiizVrQZc6rVIxmMThTyJPNxcVdFTpCkAgOAddl09nbxVaIFenP52gA/8AFvmoINXstocaVRx7xbhcJ1wuGk+ao/dRsl+238lzct82qzDBTqNc0CRSdm0h2ZBaeYz3qsoKW6LJ9PpY50mvRlZlNzaIovE48J7sn+aNZVoddU2Umo3cTYLnuMVKbTStdF7gM2iWHLcNdDqQtVqo3+5G/wD0ZvTyS9EqGL7rWqyUcRJaZADpa9vKZ266KmTFpJ30XZeGXUw91UNXL0xrOEvcHEGDlG/DI4pD/ToZI3GW4lrpRdSWxd0Ol5/AD4gHjshUf+mZEri0yV/qELpoeu7ptRqODSHA7yMhG+CYXPHS5Zcbm8tTjS32LVnSKzkDvRJVp6TNBbxKx1GKT2kYqdKLNT+skeR9uSyUJ/7WaucfKHqXSyxv/wCsBG8Hy5q3RJ/ysr1xXdA7pVZtJM5ZZbdFaGHLLiDIllxx5kiprdYVFrsApvnZI13Kf0+W6aor9fHV2Qbd0+d/IyNNwPHet/8A8+fMpKvgy/Ww7JmtX/0wtLu+yoWAkNGESY0AxRDYM8/BWlosePdyt+Cq1c58RpFncV12m2UmVKlSKcE4qjtYJBIbpGWpVo5sGKNRh6vJSWLLkdylsV3Suz2OnZmhlc1a7nwGsLcDQ36+0AJyg5KXqZ5OdkFgjjId79N7QaLKVMmjTDcMUz3nZAD7zXQe651Dc3cvTaRp1WpEicgf+In3IWq3M5KnR6e6vrt+z3dZaR+rsmudlHff33erlKKmwqQCA5r163disTLQBnQqAmPwOyPhIaoBx65XT2tM7aTwP+27EP8Aa70VZcpmkH6ZR+P8GW1ZAO+kW+PZg+7VV8P7mie6flCrRWwtPGnTyOeZc0exKhN9KLSiutr4QmrhgS05VHMBaYIyBzmcjJySTV7kY4y6dnwyRarwOA0i5xaRPeJcIaZAjZmiSW5E+qT6SwubpVaKFMNYyg4NiA9uo3yCCDxUShe6ZEJLhlq/pqyqwsrWOkDH1NfqdG4MpEa5lTFTi9nRE+h7clNdF4UWF7qzSXH6cBgHOTiA28gt3nyRVx/JhHDCTqX4Ll1+3a5uRrUztGFx3aZbpVHqstNM1/SQe6/yVt5WqxvpO7Cq8mZALTBz+mYEFI58rXTJKissOJepcj3R77L2JdXruY+cqYaSY34gDKl6meONKhDTLLL5Jda+7sa4Sa7xnsdrsGbR5qstZln3NP0MMfK/uUFsttB9pFRgqCkMMgkYhBOTSNkeOuau8mSW7e5ioQWyWxsNbpZZ6Za6jYqbiNXOMZTMCBuO0yuZubtb19zrjDGldr8IrOlPTCram9jTaylQgB7GjvOJz7xGWwaBWUYx3Zn6pWo/k18Wp72ta57nNaSA0kkCOGkKs+m1sa4FPpdPgil/cqOgbWiBGQy126q/hGa2UpfgcLZNFm6XHkEXdhq1GA3cdjNe00aX/wBtRjY4PfLv9oK0SpUYN27PW9NgAAGgAA8FYgUgBAVfSi7BabJXoETjpuA/uju+sKGDy9cT4rU8WWYDvzsdScD4wqy4L4n6hVhqd0z/ANOoxp/tJc0+hVX7mvg0j/DT8Ov6oTaXZUW7Yaw/lqR8Kq9v5NJfxPwiZbWkVHjYKlNx8QR8KJcJlse0pR+bI94HvgcAPMqf5EP/ACv7GK4jy9iol7UMarI18DLT7+wU8QZXnKkN2TJzs9o+VKfoZEor6qT8jpqHPvbMlmpy8nTLBBdkYsVQubLjOqvlk1FUYaXHGU3a4M3W8kuDpIBKicmoWicOOMs/S/kLwqFrmhpiSfJRik3yy+sxQxrZBeJg0xw9clMHc2ymZdOKK+CfeOVLwCw5md3txfggUP4ZcdrsuQ0W2T3JHFgX7c5MxRfhph3BxUy3nQx+nA5eWIc2KTRtJbPiZVk7mzKarCvkyasOe/8AC3COcSfVOyXkfzSl4VG2dTd2drelIkS2ix9X82Hs2+rifBanMj0cpAIAQAgPMHT+7fst42hjRAxmqzk+Krf9zXBQOHZW2RmI2wDaMY85CyfuidEFeKZHtD86f9/vhd8qa9LCdziWN+mKk72sP+kj9VTmH5Nntlf2RFtedZo5KXtBFVvlY7bhEf2uHyqreH5NKrN+CPSEuHiVOTaBTBvlbE2mnhLvBRjdxZbOqyxGLRkyeCpH3HTPaDH6DYbh4NVs3KMdEvS35YmwiHv5n4Uz/hIjDtqX+RVsGKrTHAn1hRh2TY1vqlGKFXyO+zmUwcka7hD1/wBWKYG+AqYlczfUS6cX9CNbBhoMHCVpzkMK6dMM2g91jBqQB5mSrr3tmM3+xCK7j94EBwGwGf8ASCqYd7Ztq0o9EV2Irv4bZ1cSfX/2tF768I5m/wBpvyzsfUBd3ctVpI1eyi08GND3erx5LTuYHXlIBACAEBxDr6u7BarPaRpUYaTv7qbi9vm17h4KCDQejI++cz8dIt8WyFll2pnXpVfXH4ILm/wT/UAebThPsFaXDMsW8olv0iZODi148hPws4e1nTm2nF/BApuxVmn+mfQJP2IYd8zJN6fSDzHmFXH7Wi+fbJF/dEW688+CnK6pFdKrtjt4jaow8MvqvfH7kW0DuxG0DzVMe8ka5304mLaZz4+nNTkdyY00axxM2T+I/n8BWl/CMcb/AOqd+AotxWng0D2J+Qi2xNiXr1SXgze/10+JPspwdyNbwvuIvw4qlNnEk/vxTCqtjWO0oozfj8mtG0j0UYlcrLap1jobotm0Dc0D2Ut1CTKKN5oR8KyPeNXE88iPMwrYY1Ez1s7n9h215Pa3Y1vsM/UlWhu2ymfaEYno3qlu/sbrs4Ig1A6q7nUJdn4QPBaI5zcFIBACAEBovXLcbrTdtQsbNSiW1mDaQ098D8hcfBQwcAuu14K9J+wkeTx+qzyr0m+mf7iXnYdvHuvLfw1pHJ0H9VLdxshLpyV4ZcX0O7SOwPA8xBWWPujq1H8j+Smu5v3wadjSPKFbJ7UU0/8AEZLvUfdk7oPuq4lu0X1bpJ/JGuv6fXyVcvuL6VJY1/UXeGiti4ZTVcx+41ajmB4phW9k6udxUUPU6ZgDLisG7dnbFJJIRZ2/fOH70C1f8L8nGv8AufwYuozUqO4x8fCnJtjSIwerPJib2d95S5u9wpw9yNZzFfI1UditJ3NH+f0SO2OxP16hLwJvUy6mOKYuWxql6Yr5M3Yc6tTeYH78FGT2pFsG+Wc/wR7KzHWA4jyGZWq9MLOaa681GazXVajmtEue5tNvEuMJj2jZXUyvI14PXdiswp02U26Ma1o5NAHwtTAfQAgBACAw5oIIIkHIjggPL/Wd0ZN32pzWj7pxL6J//MuxYfyOJbyw71DVqgn0tMpr1qSQ/wDExjvELOG8KOjPtmvzTL28amKz4hsg+SyxcnVqvZ9irsQ+/dy+VfJ7UZadetk28hNN2WxVw+401e+Mg3eJaFWT3ZpjWy+wq8tFfDtZjqnbX3GXZvHABI7QbKz3yxRNpNhYPc740iIx8VXHcCfQLav26ONSS1DfwM3WYZO0mfn5U5fBXS8N+WItjpqU/H3CY+Gxqd5QX/Oxi7BLqjztcR+/JRkdRSNNOurJOX4GryqQ8H8LSVOFbMprJeqI9ZhhoDjn5quTedF9OnHD1edxu6XQypUPIeP+Ar5eFFGOnrqlN9jcepro861W5lVzfuqBNV5IyL5im3nMu/LyWqVbHI31Oz0grEAgBACAEAIDQeuXo8bVYsbWy+g4vga9mRFSOQh35EB57tOdOBqwwRunWOBOfiqrZl5O4p+Ni7uo47I/eGn2lc6bWSjvlUtPfwQbkfNUzqWx5FXzbJGWj3bLS8hDeZA81GLkvq/YQbpb3TzKrLk0xbxTM3o3uq2JcmWqfBFsWbif3uUz2gkVw+rK2WIGS57dnfSSKm2vg1DvEeYAXTFelHm5ZVkk/gk0Gwxo4ZrLI/Uzr08UsaIFvqQ8Hc0n9FpiXpZz6qVTiyZdtLDSbxklZZnczq0cOnEm+9srba7FUP5R5lb4lUTi1curJSJt45MjcP8ACxhvI68r6MdLsRaM9k1gBJJmAMzAAaOJJK6KuV+Dz1LpxV5f+D051adHTYbBSpPH3rpqVf7354fyiG+CsjI2pSAQAgBACAEAl7AQQQCCCCDmCDqCgPN/WJ0QfYrYcLZoVi7BhnKmYOE8WO9IUEplL0UydVondI5GQfcLKa9VnVglcHEgWZpp2kNP4iFOXdFdNcZUXl+fwwdxb7qmFbm2rdxItzslruDioyL1Mtp36EJvNvdPJXxmeqGLmpHBMKuVrgnSRe7LDBKxO5LyUd5tl5H9bR6BdWL2nlanfKyzezZuyXI2etGNKvBS2wTUI4AeZXTh2jZ5ur3yKKLOocLYGwLCrds9C6VLsVl10sdRx3GfLIeq3k+mFHn449eZvwPXo7E/ANmvM5D98FXDH+YvrJ8QRuvU70bp221mpUJ7Ozdm9rYye4OOGTsEtxcYC3OI9FKSAQAgBACAEAIAQFT0muKnbKDqL8ic2O2seNCPkbRKA8217qrWW0d8YXMe9j2mJw4v5d7YzB3EKk49SNMU+iVkG+X/AH3aA6OaZ3jYVHT6aLfUX1HJcFvfbw6gSNMoVcfJrnbcBm4SD2g4g+YUZFuW079NDt9WaGkhMbV0NQn02xF0QKLfGeaxyrqkzq0zUMaQ8+SijRo52UwpzW5Ok+AW91jPPUerUE1/ouVI9NsprKcVcnj7Suqqxnm316j/AJ2Jd6VcLMv2VnGNs6cs+mDZGuv7um551OQ37SStMu9JHLpWoqU2Suj9zV7XUwUKZc95mNgGkud/KN5WiVKjmlLqk5HpboT0Xp3fZm0WZuPeqv2vqEZnlsA2BSVNgUgEAIAQAgBACAEAIDUOn3Qelb2F7WtbaGjuP0xD8DyNm47FAOA3tdpoufStDXdow9mcInccyNSAge41Urg0xTGEZEZE4jhg5jfx2qqikzRzbjQu5Kzg50AQWtJDjhO7uzqVScWbafIlaZIvK8muBG0EYgdg2pjVE6jImqTMXXaGNbhcYhxzjLzVZtJ0a4U5RTLN1RkTiEAE6jQLHlnX7VZrdir/AHhc7bJ89F0TVQo8/BJyzX9yRb7WxrCQQScgOaxjG3R2ZZqEW2V11jDicRIEA5xmV0ZLapHn6dxUnKTM2omo8RpE56cPBMcOnkZ8qnsuC5uboxaLWcNnpOcAWsc4fSzFtc45DIEnh4K9VuYuTarseh+g/RltgsraPcL8y97W4cRJJEk5mBAz3IQbCpAIAQAgBACAEAIAQAgBAcQ67LofRtAtTAS20YWOGztWgBo4AtEzvBUA5lZbSHGJDHCczmDwkiDyU2KseNoJIBidAYME7MlCJe3KGWU5BDnCeUSOB0Tgcj9G0lrCGOdAP0iDmddVDXei8ZVtdERxD8y10Hbko/CDd92ZpGCSDnGgImFLpkRuL5obxYp7kkxmXScuA+VJD3FAEjKBGpMehUlAFaCHYi4ZSdeAknQckFno3qjsNSld1PtBhNRzqjRl9D4wnLeIOe9QiTdFIBACAEAIAQAgBACAEAIAQEK+LvpV6L6dZgewgyCNNxG4jUHYgPMd+9Huy+malMYiCQJBccsQGsTqqRmnybZMDjuuCjDXBxDTIGoO07Mip6fBRZHw9yQ61wBOe6NOGSous2f0RsWloM4jOhB2ck65eCHix3tMDaKXAcVPXK/aPo46940LYwGe87cMsuStcn2M3HGv5v7C/txMRT7p1nf4KKk+5PXiTVRb+7I7qDnO72euEAZA7lbZcmdNvZHQOrXo9Tq2ul9oY11OSRTcAQTGWMHUA5xwCzWRSdI2lp5Qh1S/oeimtAEDIDRamBlACAEAIAQAgBACAEAIAQAgGLcYpvP9LvYqHwSuThNrdDj+9FytHqwkVNoszCD3RnqYElVUmnyXlijKL25Kp1zNEw457DED0V1qN90YPQLp2ZXPudw2Bxmct27PXRaLPBmE9FljwrGhdLp+jQkxltmB8q31oeSn6TL/ALR6lc79MIHMhVeeCVlo6LK3TVFpYbD2cyQZ4aLmy5urZHoaXSrG7bu/7BAaCAI1WbbfJ0qCinSNq6vqsWqh/cPVb4fccOq9h3pdh5QIAQAgBACAEAIAQAgBACAEBFvUxRqH+h3sVD4Jjyjht5Mz4rkTPW6UVpcdqpKrtG0XLppjVRZM3iNOYq2aJDLdVdbIze7H2bUb2oRW9iKhgFRzRK2tkGq/3VkikpbF/wBDauGvSO5zfcLfHycOfho9ErrPLBACAEAIAQAgBACAEAIAQAgK3pJVw2WsT+Ejzy+VWXDL4/cji9saHBcUm0ezBKRVvBB3j1VXKL52L9Eo8boQc9FnLbk1grYzWdmoSLt0xqkNVLKruONUNEpmK+iLkN7Mr6o/VaGN2i0uV+F7TxW2M5c56Qsj8TGO3tafMArsPJHUAIAQAgBACAEAIAQAgBACA1rp/bBTs2E61Htb4DvH0aqT4NsCuZym2EjMRC55JPY9CDcd1wV1UysHGmdil1LYjVXkKvSiym1yRplWkqKxfUKCr8l34HmjIKpPgbtJlpCmHJXJ7WRLQNOSsiJIeu53eA4reBxZj0Z0ar47LRMz3Gg8wII9F1rg8p8lmpIBACAEAIAQAgBACAEAIAQHP+tS1QKIiQ0l7uR7v6rHL2OnTrk55a6g2HL4OarJWjpxzcWQnaTOfFZPfZnTG4u48EcukwQs3HpRrGXUNhsKJuy2ONGAc1HbYt3HmnJVa7BPawqjQfvJQiWQ7Q3Lkrx5KTexiz1Q0hxOQW2M5M/Gx3LqorF1gBJk9pV8i7F8rrjweXPk3JWKAgBACAEAIAQAgBACAEAIDmnT94fWc06SB4BpJ9Ss5bs6ce0bRzpzcGTtJOE7wsm6dG8aatkeq6NePj+qhpSNIzcRLhIlZOVOmdXR1RtGAVlI3iIJzlSlaohtJ2SKe9Vew5VmKrkSJZCrhbQgzmyZFVEAAueGjfr8rdKjilLq2O69UtYdjUp7sBA4QQfYLWLOXKqZvyuZAgBACAEAIAQAgBACAEAIDkXS+vifiBmXuz3gk6eCxfJ1x2ga3aacAcJ81Xqs16aKx51ECN0ZeWw8lRunZpGFqkRexOZAJG5rxl4PAKlpMiMpR8jONwGYI5iBKylH4OvHkj53Etq5iSInMiSY25BVSLykq5ReirY2j66h3SHD0whbfTxnK82TyiuttvpuGGnSj+okk+ASorhUR1yflkJ7XOEHIcNVCaXAcZSW+wUmYSrozapUdO6p7XFfBP1sI8RmPlaxOTKdZWhgCAEAIAQAgBACAEAIAQDNrqYWPdua4+QKBHD22jtKLAfqY7Cd+RP78FzS4PQgiJbMzG9IqojqttFXVGaNWjRNp7EapTGGcWc5jbwhRw6IW+5htOR6+eqxnKmdmONrdDjhAiTG6VVTk+5Z4saXCGyVe2ZuMeyEFW55KccChxQixDmQVdMzkqL7oteXZWmzRtr0wf7CQ13o5apnHkR6FWpzAgBACAEAIAQAgBACAEBWdI62Gz1OIjzyUS4LQ9xxi3twV35jAYMcT/mVzTfY7sbp23sQrSCCSrRlexM8bi+pEGsdu9KCkkMzlBj5VJS32NYY1yxIfHwsZRvc6outhDnzqiQbsUFYrRgHcrV5M73MqSrGq7wBKsjOTSHbjJNUPP8ALEc9nitDkbs9L2Cpipsdva0+YC2OYfQAgBACAEAIAQAgBACAgX3ZjUovaNS0xzGY9Qoa2Ji6Zxe3NDycQ3DP96rBnfH5K99TLDEjSZ73iP5vdZVubuSS+CJWaCJbmPnbkc1eLfcpNQ5RDeM9VDLx3GzCq7NVRgFVotY60ZK1FGzOMBTTK9UUIfWClRKSyIjdiXnXL2/yr8GG8y3uqzkvaxozcQAOJOSlMrNUj0Td1PDTa3cAPILc4iSgBACAEAIAQAgBACAEBghAcx6f9HnUnOtFMTTcZeB/K7fyPuspKtzpxTtV3NDedVSjou0RK1YyIkGBJGpSitbkS0jFkXHgYB9oKiiba7EUUXbHA+JHuodloyXeyZYqjWT2rS8zkQREbiDxUr5Qcr4bJTrcDmylHANHyrWitN+SLaO0qfUIGsZD11VXKyVCXZDYsoBz9NFFlui+XY+3IIS1R0bqz6NOLvtNRsadkD6u/RawXc48096R1VohanOZQAgBACAEAIAQAgBACAEAirSDgQ4Ag5EHMEIDm3Sjq9MmpZY2k0z/AOJ+Fk4VwdEM3+451b7I+m7DUY5hH4hCzOpSTIdQIStxssBUWWSFMYFWzRIkMcpSKuSRgypoomxyzWN9V2Gm0uduA057k34DlFbtnQOinV/mKlohx1DNWjn+L2Wscfk5MmdvaJ06zWcMEBanMPIAQAgBACAEAIAQAgBACAEAIDBCAh267KVURUY1w4iUaT5JTa4NVvLq4stTNoLD/SfhZvEuxqs80UNp6rD/ACVvMKv0n5NP1PwQ39WFfZUb5KPpSLfqVXA7Q6tKu2o3yT6UvIepj4Lm7+rek0g1HF/DQeQV1i8mTzyfBt923HSoiGMDRwCuklwYtt8lm1oCkgygBACAEAIAQAgBACAEAIAQAgBACAEBhAYKAQVIMIBTFAHEAIAQAgBACAEAIAQ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752600" y="5257800"/>
            <a:ext cx="6248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https://www.youtube.com/watch?v=Lmmp9UfNQhU</a:t>
            </a:r>
            <a:endParaRPr lang="en-US" dirty="0"/>
          </a:p>
        </p:txBody>
      </p:sp>
      <p:pic>
        <p:nvPicPr>
          <p:cNvPr id="14348" name="Picture 12" descr="https://i.ytimg.com/vi/Lmmp9UfNQhU/hqdefaul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066800"/>
            <a:ext cx="5181600" cy="38862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0" name="Picture 6" descr="http://ptocheia.net/globe/images/globe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3" y="1524000"/>
            <a:ext cx="3352797" cy="3352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11</Words>
  <Application>Microsoft Office PowerPoint</Application>
  <PresentationFormat>On-screen Show (4:3)</PresentationFormat>
  <Paragraphs>6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Globe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</dc:title>
  <dc:creator>ST User</dc:creator>
  <cp:lastModifiedBy>ST User</cp:lastModifiedBy>
  <cp:revision>16</cp:revision>
  <dcterms:created xsi:type="dcterms:W3CDTF">2016-04-15T15:31:03Z</dcterms:created>
  <dcterms:modified xsi:type="dcterms:W3CDTF">2016-04-18T15:38:02Z</dcterms:modified>
</cp:coreProperties>
</file>