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DD2BE-6E17-478B-A657-05CB9F967957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EDD0D-0965-41D8-93E0-2F77A9DE2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youtube.com/watch?v=KCtSxQDN37w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5240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latin typeface="Century Gothic" pitchFamily="34" charset="0"/>
              </a:rPr>
              <a:t>Frog</a:t>
            </a:r>
            <a:endParaRPr lang="en-US" sz="9600" b="1" dirty="0">
              <a:latin typeface="Century Gothic" pitchFamily="34" charset="0"/>
            </a:endParaRPr>
          </a:p>
        </p:txBody>
      </p:sp>
      <p:pic>
        <p:nvPicPr>
          <p:cNvPr id="4" name="Picture 2" descr="http://s.hswstatic.com/gif/frog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307" y="1981200"/>
            <a:ext cx="5718493" cy="4532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newswatch.nationalgeographic.com/files/2013/11/poison-dart-frog-pumilio-defenses-s2048x1372-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295400"/>
            <a:ext cx="6369697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http://www.vorgee.com/sites/default/files/imagecache/left-col/Fun_Facts_Main_Fro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295400"/>
            <a:ext cx="4992220" cy="40862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https://upload.wikimedia.org/wikipedia/en/9/91/Frog_and_toad_co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721146"/>
            <a:ext cx="3810000" cy="54510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http://i.imgur.com/189tL2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14400"/>
            <a:ext cx="7669160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data:image/jpeg;base64,/9j/4AAQSkZJRgABAQAAAQABAAD/2wCEAAkGBxMTEhUTExMVFhUXGBUYFhgXFxUXGBgVGBgXGBcaFxcYHSggGBolGxYXITEhJSkrLi4uFx8zODMtNygtLisBCgoKDg0OGxAQGi0lICUtLS0tLS0tLS0tLS0tLS0tLS0tLS0tLS0tLS0tLS0tLS0tLS0tLS0tLS0tLS0tLS0tLf/AABEIARkAswMBEQACEQEDEQH/xAAcAAABBAMBAAAAAAAAAAAAAAAAAgMEBQEGBwj/xABAEAABAwEFBAkBBgUDBAMAAAABAAIRAwQFEiExQVFhcQYHEyKBkaGxwTIUI1KC0fAzQmJy4ZKiskODwvEVU2P/xAAZAQEAAwEBAAAAAAAAAAAAAAAAAQIDBAX/xAA0EQACAgEDAwMDAgUDBQEAAAAAAQIRAwQhMRJBUSIyYRNxgRQjM0KRobEFUvAkNEPR8RX/2gAMAwEAAhEDEQA/AO4oAQAgBACAEAxUtbG6uHv7LOWWC5ZZQk+xGfe7BsJWT1MexdYZEd997m+ZVHqvCLLD5Yg3w/YG+v6qv6mXwW+ihs3tU4eSj9RMfSiDr1qbx5BP1Ex9KIn/AOXqb2+Sn9RMfSiJF/v3MPn+qfqZfBP0ESKV+naweB+CFdal90UeH5JNO+aZ1Dh4T7K61Ee5V4mS6Nspu0cPY+RWsckZcMo4tcofVyoIAQAgBACAEAIAQCKlQNEkqspKKtkpN8EGreH4RHE/ouaWpf8AKbRw+SFWrudqT++C55TcuWbKCXBFcVmWoacUsUNPaoskxKWKFF+SWRQy+pCiyaItSqSnVZZRSFMPBSiGLxc1NlaFiod6ixRg1UsUSrPeT26PPLUeRWkcso8Mo8afYt7JfgOTxHEaeI2LphqU/cYywvsW9N4cJBBB2hdSae6MRSkAgBACAEBFtlsDBvO79VjlyqG3c0hByKl9oLjJK4ZScnbOlRS2Qy6qq2WoSHKtk0YKEiXJYGiNygCXU0IsQWFCRt1nnYoom6FNsUK3SVchYs/BKIsHU0oWNup8EoDTqSgmxt1OEuiTLXQpsiiwsFuewyDzB0Ph8rXHklDgznBSNosVrFRsjkRuK9CE1NWjllFxdEhXKggBAN16mFpKrOXSrJirdGsWmuXOJJXmOTbtnalSoZ7UqjZdIXTcoskfkKQHgoBgU5U0VFdkrUVB1MIBOBRRNjjaaskVsVgU0RZhzQlAaNNRRNjbmJRFjVRhUOJayLUG8KtE2NgRmpoC2uKlMhos7qr4Kjc8nd0/B8/dbYJ1IyyRtG0r0DmBAJe8AEkwBmSdAAgKH7Z2zqjmulggM3aSTzM+y8/Pk6m0uFsdWOHSk33Kmsc1zm6EAJRJIYoBIAKAcYpDMufCtZRiMaWRQNQDgUohi5CsQYlAYLlFgbcUJG3OUWBiq5RZKRHcoskQWFQBxjJ0UgxbXQ3y0Vo8lS26GX99pY9jpNSi4Mc78YM4XcyAQeIK9VbxUl3OJ7ScWbGgNT6xLzFKg2mXOaKpIcQMiwZOaTEiZGmcAq0Om/UVndbB0ccOxBG19Tjo8gegC8aPtPRye4Vb6Ey4eKpdMsuCLRV0GPNPBAJfaYVGWQ262blWy1GPtU7VCkHEW20hXUijiOdtkp6iOkcbVU9RHSK7Xep6iOkx2oTqFGC4b0sUJNRLFCHuUWTQ0WygEmkUIFMolLIFPIA/clFuKIFpeXLRAoOidpNG9BhIaKrn034nQHNzcyB+PEIHAld+CP7bfz/9OXM/Wl8HYFqZnNOn9V77Zgczu0rO+ownFD8wHnPIYeGeYWunmoZLlwZ5ouUNhfQO+W1GdkBH1PadJk98DkSCODhuXlanH9LI0uHuvszvxS+pBS78P8G0VDC5mbJWINEHPQq1Cxt9nOzNRuCBaaR4jmqtEpkF7Y2yqM0TG3k7FBI9RYTqpIZIZVjKUsihztVNlTPaSpsGQeCECS4oBReYSwGNLIocYSdAVNgewRqpIE1HZZa7EoENtInXVXRDGraRTa5zjAAB5ncOK0og55YK7KdrpWqoD2Xb0w8kucwRlTdlnOWLKRkvUeOOPFHfdnndcp5G62PQCqXOfdcV2ufZ2V2Mc40i/EWzlTc3MkbpAz2KrRKNMtVqZZbPRtdmq9pTcGsbicA9tRo7zagboRhOzQpklDPDoyL1LhjH1YZ9UOHyjcbj6VNrwKjTTfEkGNOYMLz8+ly4H61t5O7Dmx5Y+h7+DYW1OKxTNHEeYFdFWJqgEZiUkkERHWZhJkLPoL3Qy+xMyhVcQmYbZR+IeijpDZl1k2yp6SLGzQ4hQSKZQjaosDjWDeVJBnANyncAWGdFPTJkbCmUlKxgcIgfuVfpRAns9qUQZ7PTJTQMVHMpjE7IeZJ3AbTwVtlyVps0fpTfLLVFCgcQMgkbXbQCNDqDzXoaXApJ5MmyX9Ti1GZr9uHLKfohYHV7fRsT2N7GzPfVqN1lzYidhAcRHNWdN3HghWlTO8KQN2iiHtcxwkOBaRwIgoDy/fFHsq9ez4IeypDxPdeWOLQYBgEjWNZVaFmzOvCzVLOX0ps9oY2eyhxaSBBFMk5GM8zsVo6jIk4T3TLSwRdTjsOdFL5tIHaY6jmA4e+CWgSAPvIgzBVP0WLL7XUif1eXHyrRuVn6b0mfx2lmwH6p3Huzquaeky40m9zeOpx5LrYurPe9KqJZUa4cCuSbae51RSa2H8QIBHuoTVBobrVPNLFDBaVNEWOAKUirYl+adIsdpMzUqKFj/YhXcURZk5bFNAGGVAMwZQCXs0VGibMWysyk3E4+A1Ks6RW7NVvrp/SonA1hccpI7wH5hDfUrVYcsldUvJnLLCLq9yqrPtVtPda40zAJxAADaNm3UDXJd0cGHTu5vqfwccsuXMqiqRrVmt/2B9qogtdVADaT2/wqb85O8wCBGkhZz9bv+xePo2Og9SNiizVrQZc6rVIxmMThTyJPNxcVdFTpCkAgOAddl09nbxVaIFenP52gA/8AFvmoINXstocaVRx7xbhcJ1wuGk+ao/dRsl+238lzct82qzDBTqNc0CRSdm0h2ZBaeYz3qsoKW6LJ9PpY50mvRlZlNzaIovE48J7sn+aNZVoddU2Umo3cTYLnuMVKbTStdF7gM2iWHLcNdDqQtVqo3+5G/wD0ZvTyS9EqGL7rWqyUcRJaZADpa9vKZ266KmTFpJ30XZeGXUw91UNXL0xrOEvcHEGDlG/DI4pD/ToZI3GW4lrpRdSWxd0Ol5/AD4gHjshUf+mZEri0yV/qELpoeu7ptRqODSHA7yMhG+CYXPHS5Zcbm8tTjS32LVnSKzkDvRJVp6TNBbxKx1GKT2kYqdKLNT+skeR9uSyUJ/7WaucfKHqXSyxv/wCsBG8Hy5q3RJ/ysr1xXdA7pVZtJM5ZZbdFaGHLLiDIllxx5kiprdYVFrsApvnZI13Kf0+W6aor9fHV2Qbd0+d/IyNNwPHet/8A8+fMpKvgy/Ww7JmtX/0wtLu+yoWAkNGESY0AxRDYM8/BWlosePdyt+Cq1c58RpFncV12m2UmVKlSKcE4qjtYJBIbpGWpVo5sGKNRh6vJSWLLkdylsV3Suz2OnZmhlc1a7nwGsLcDQ36+0AJyg5KXqZ5OdkFgjjId79N7QaLKVMmjTDcMUz3nZAD7zXQe651Dc3cvTaRp1WpEicgf+In3IWq3M5KnR6e6vrt+z3dZaR+rsmudlHff33erlKKmwqQCA5r163disTLQBnQqAmPwOyPhIaoBx65XT2tM7aTwP+27EP8Aa70VZcpmkH6ZR+P8GW1ZAO+kW+PZg+7VV8P7mie6flCrRWwtPGnTyOeZc0exKhN9KLSiutr4QmrhgS05VHMBaYIyBzmcjJySTV7kY4y6dnwyRarwOA0i5xaRPeJcIaZAjZmiSW5E+qT6SwubpVaKFMNYyg4NiA9uo3yCCDxUShe6ZEJLhlq/pqyqwsrWOkDH1NfqdG4MpEa5lTFTi9nRE+h7clNdF4UWF7qzSXH6cBgHOTiA28gt3nyRVx/JhHDCTqX4Ll1+3a5uRrUztGFx3aZbpVHqstNM1/SQe6/yVt5WqxvpO7Cq8mZALTBz+mYEFI58rXTJKissOJepcj3R77L2JdXruY+cqYaSY34gDKl6meONKhDTLLL5Jda+7sa4Sa7xnsdrsGbR5qstZln3NP0MMfK/uUFsttB9pFRgqCkMMgkYhBOTSNkeOuau8mSW7e5ioQWyWxsNbpZZ6Za6jYqbiNXOMZTMCBuO0yuZubtb19zrjDGldr8IrOlPTCram9jTaylQgB7GjvOJz7xGWwaBWUYx3Zn6pWo/k18Wp72ta57nNaSA0kkCOGkKs+m1sa4FPpdPgil/cqOgbWiBGQy126q/hGa2UpfgcLZNFm6XHkEXdhq1GA3cdjNe00aX/wBtRjY4PfLv9oK0SpUYN27PW9NgAAGgAA8FYgUgBAVfSi7BabJXoETjpuA/uju+sKGDy9cT4rU8WWYDvzsdScD4wqy4L4n6hVhqd0z/ANOoxp/tJc0+hVX7mvg0j/DT8Ov6oTaXZUW7Yaw/lqR8Kq9v5NJfxPwiZbWkVHjYKlNx8QR8KJcJlse0pR+bI94HvgcAPMqf5EP/ACv7GK4jy9iol7UMarI18DLT7+wU8QZXnKkN2TJzs9o+VKfoZEor6qT8jpqHPvbMlmpy8nTLBBdkYsVQubLjOqvlk1FUYaXHGU3a4M3W8kuDpIBKicmoWicOOMs/S/kLwqFrmhpiSfJRik3yy+sxQxrZBeJg0xw9clMHc2ymZdOKK+CfeOVLwCw5md3txfggUP4ZcdrsuQ0W2T3JHFgX7c5MxRfhph3BxUy3nQx+nA5eWIc2KTRtJbPiZVk7mzKarCvkyasOe/8AC3COcSfVOyXkfzSl4VG2dTd2drelIkS2ix9X82Hs2+rifBanMj0cpAIAQAgPMHT+7fst42hjRAxmqzk+Krf9zXBQOHZW2RmI2wDaMY85CyfuidEFeKZHtD86f9/vhd8qa9LCdziWN+mKk72sP+kj9VTmH5Nntlf2RFtedZo5KXtBFVvlY7bhEf2uHyqreH5NKrN+CPSEuHiVOTaBTBvlbE2mnhLvBRjdxZbOqyxGLRkyeCpH3HTPaDH6DYbh4NVs3KMdEvS35YmwiHv5n4Uz/hIjDtqX+RVsGKrTHAn1hRh2TY1vqlGKFXyO+zmUwcka7hD1/wBWKYG+AqYlczfUS6cX9CNbBhoMHCVpzkMK6dMM2g91jBqQB5mSrr3tmM3+xCK7j94EBwGwGf8ASCqYd7Ztq0o9EV2Irv4bZ1cSfX/2tF768I5m/wBpvyzsfUBd3ctVpI1eyi08GND3erx5LTuYHXlIBACAEBxDr6u7BarPaRpUYaTv7qbi9vm17h4KCDQejI++cz8dIt8WyFll2pnXpVfXH4ILm/wT/UAebThPsFaXDMsW8olv0iZODi148hPws4e1nTm2nF/BApuxVmn+mfQJP2IYd8zJN6fSDzHmFXH7Wi+fbJF/dEW688+CnK6pFdKrtjt4jaow8MvqvfH7kW0DuxG0DzVMe8ka5304mLaZz4+nNTkdyY00axxM2T+I/n8BWl/CMcb/AOqd+AotxWng0D2J+Qi2xNiXr1SXgze/10+JPspwdyNbwvuIvw4qlNnEk/vxTCqtjWO0oozfj8mtG0j0UYlcrLap1jobotm0Dc0D2Ut1CTKKN5oR8KyPeNXE88iPMwrYY1Ez1s7n9h215Pa3Y1vsM/UlWhu2ymfaEYno3qlu/sbrs4Ig1A6q7nUJdn4QPBaI5zcFIBACAEBovXLcbrTdtQsbNSiW1mDaQ098D8hcfBQwcAuu14K9J+wkeTx+qzyr0m+mf7iXnYdvHuvLfw1pHJ0H9VLdxshLpyV4ZcX0O7SOwPA8xBWWPujq1H8j+Smu5v3wadjSPKFbJ7UU0/8AEZLvUfdk7oPuq4lu0X1bpJ/JGuv6fXyVcvuL6VJY1/UXeGiti4ZTVcx+41ajmB4phW9k6udxUUPU6ZgDLisG7dnbFJJIRZ2/fOH70C1f8L8nGv8AufwYuozUqO4x8fCnJtjSIwerPJib2d95S5u9wpw9yNZzFfI1UditJ3NH+f0SO2OxP16hLwJvUy6mOKYuWxql6Yr5M3Yc6tTeYH78FGT2pFsG+Wc/wR7KzHWA4jyGZWq9MLOaa681GazXVajmtEue5tNvEuMJj2jZXUyvI14PXdiswp02U26Ma1o5NAHwtTAfQAgBACAw5oIIIkHIjggPL/Wd0ZN32pzWj7pxL6J//MuxYfyOJbyw71DVqgn0tMpr1qSQ/wDExjvELOG8KOjPtmvzTL28amKz4hsg+SyxcnVqvZ9irsQ+/dy+VfJ7UZadetk28hNN2WxVw+401e+Mg3eJaFWT3ZpjWy+wq8tFfDtZjqnbX3GXZvHABI7QbKz3yxRNpNhYPc740iIx8VXHcCfQLav26ONSS1DfwM3WYZO0mfn5U5fBXS8N+WItjpqU/H3CY+Gxqd5QX/Oxi7BLqjztcR+/JRkdRSNNOurJOX4GryqQ8H8LSVOFbMprJeqI9ZhhoDjn5quTedF9OnHD1edxu6XQypUPIeP+Ar5eFFGOnrqlN9jcepro861W5lVzfuqBNV5IyL5im3nMu/LyWqVbHI31Oz0grEAgBACAEAIDQeuXo8bVYsbWy+g4vga9mRFSOQh35EB57tOdOBqwwRunWOBOfiqrZl5O4p+Ni7uo47I/eGn2lc6bWSjvlUtPfwQbkfNUzqWx5FXzbJGWj3bLS8hDeZA81GLkvq/YQbpb3TzKrLk0xbxTM3o3uq2JcmWqfBFsWbif3uUz2gkVw+rK2WIGS57dnfSSKm2vg1DvEeYAXTFelHm5ZVkk/gk0Gwxo4ZrLI/Uzr08UsaIFvqQ8Hc0n9FpiXpZz6qVTiyZdtLDSbxklZZnczq0cOnEm+9srba7FUP5R5lb4lUTi1curJSJt45MjcP8ACxhvI68r6MdLsRaM9k1gBJJmAMzAAaOJJK6KuV+Dz1LpxV5f+D051adHTYbBSpPH3rpqVf7354fyiG+CsjI2pSAQAgBACAEAl7AQQQCCCCDmCDqCgPN/WJ0QfYrYcLZoVi7BhnKmYOE8WO9IUEplL0UydVondI5GQfcLKa9VnVglcHEgWZpp2kNP4iFOXdFdNcZUXl+fwwdxb7qmFbm2rdxItzslruDioyL1Mtp36EJvNvdPJXxmeqGLmpHBMKuVrgnSRe7LDBKxO5LyUd5tl5H9bR6BdWL2nlanfKyzezZuyXI2etGNKvBS2wTUI4AeZXTh2jZ5ur3yKKLOocLYGwLCrds9C6VLsVl10sdRx3GfLIeq3k+mFHn449eZvwPXo7E/ANmvM5D98FXDH+YvrJ8QRuvU70bp221mpUJ7Ozdm9rYye4OOGTsEtxcYC3OI9FKSAQAgBACAEAIAQFT0muKnbKDqL8ic2O2seNCPkbRKA8217qrWW0d8YXMe9j2mJw4v5d7YzB3EKk49SNMU+iVkG+X/AH3aA6OaZ3jYVHT6aLfUX1HJcFvfbw6gSNMoVcfJrnbcBm4SD2g4g+YUZFuW079NDt9WaGkhMbV0NQn02xF0QKLfGeaxyrqkzq0zUMaQ8+SijRo52UwpzW5Ok+AW91jPPUerUE1/ouVI9NsprKcVcnj7Suqqxnm316j/AJ2Jd6VcLMv2VnGNs6cs+mDZGuv7um551OQ37SStMu9JHLpWoqU2Suj9zV7XUwUKZc95mNgGkud/KN5WiVKjmlLqk5HpboT0Xp3fZm0WZuPeqv2vqEZnlsA2BSVNgUgEAIAQAgBACAEAIDUOn3Qelb2F7WtbaGjuP0xD8DyNm47FAOA3tdpoufStDXdow9mcInccyNSAge41Urg0xTGEZEZE4jhg5jfx2qqikzRzbjQu5Kzg50AQWtJDjhO7uzqVScWbafIlaZIvK8muBG0EYgdg2pjVE6jImqTMXXaGNbhcYhxzjLzVZtJ0a4U5RTLN1RkTiEAE6jQLHlnX7VZrdir/AHhc7bJ89F0TVQo8/BJyzX9yRb7WxrCQQScgOaxjG3R2ZZqEW2V11jDicRIEA5xmV0ZLapHn6dxUnKTM2omo8RpE56cPBMcOnkZ8qnsuC5uboxaLWcNnpOcAWsc4fSzFtc45DIEnh4K9VuYuTarseh+g/RltgsraPcL8y97W4cRJJEk5mBAz3IQbCpAIAQAgBACAEAIAQAgBAcQ67LofRtAtTAS20YWOGztWgBo4AtEzvBUA5lZbSHGJDHCczmDwkiDyU2KseNoJIBidAYME7MlCJe3KGWU5BDnCeUSOB0Tgcj9G0lrCGOdAP0iDmddVDXei8ZVtdERxD8y10Hbko/CDd92ZpGCSDnGgImFLpkRuL5obxYp7kkxmXScuA+VJD3FAEjKBGpMehUlAFaCHYi4ZSdeAknQckFno3qjsNSld1PtBhNRzqjRl9D4wnLeIOe9QiTdFIBACAEAIAQAgBACAEAIAQEK+LvpV6L6dZgewgyCNNxG4jUHYgPMd+9Huy+malMYiCQJBccsQGsTqqRmnybZMDjuuCjDXBxDTIGoO07Mip6fBRZHw9yQ61wBOe6NOGSous2f0RsWloM4jOhB2ck65eCHix3tMDaKXAcVPXK/aPo46940LYwGe87cMsuStcn2M3HGv5v7C/txMRT7p1nf4KKk+5PXiTVRb+7I7qDnO72euEAZA7lbZcmdNvZHQOrXo9Tq2ul9oY11OSRTcAQTGWMHUA5xwCzWRSdI2lp5Qh1S/oeimtAEDIDRamBlACAEAIAQAgBACAEAIAQAgGLcYpvP9LvYqHwSuThNrdDj+9FytHqwkVNoszCD3RnqYElVUmnyXlijKL25Kp1zNEw457DED0V1qN90YPQLp2ZXPudw2Bxmct27PXRaLPBmE9FljwrGhdLp+jQkxltmB8q31oeSn6TL/ALR6lc79MIHMhVeeCVlo6LK3TVFpYbD2cyQZ4aLmy5urZHoaXSrG7bu/7BAaCAI1WbbfJ0qCinSNq6vqsWqh/cPVb4fccOq9h3pdh5QIAQAgBACAEAIAQAgBACAEBFvUxRqH+h3sVD4Jjyjht5Mz4rkTPW6UVpcdqpKrtG0XLppjVRZM3iNOYq2aJDLdVdbIze7H2bUb2oRW9iKhgFRzRK2tkGq/3VkikpbF/wBDauGvSO5zfcLfHycOfho9ErrPLBACAEAIAQAgBACAEAIAQAgK3pJVw2WsT+Ejzy+VWXDL4/cji9saHBcUm0ezBKRVvBB3j1VXKL52L9Eo8boQc9FnLbk1grYzWdmoSLt0xqkNVLKruONUNEpmK+iLkN7Mr6o/VaGN2i0uV+F7TxW2M5c56Qsj8TGO3tafMArsPJHUAIAQAgBACAEAIAQAgBACA1rp/bBTs2E61Htb4DvH0aqT4NsCuZym2EjMRC55JPY9CDcd1wV1UysHGmdil1LYjVXkKvSiym1yRplWkqKxfUKCr8l34HmjIKpPgbtJlpCmHJXJ7WRLQNOSsiJIeu53eA4reBxZj0Z0ar47LRMz3Gg8wII9F1rg8p8lmpIBACAEAIAQAgBACAEAIAQHP+tS1QKIiQ0l7uR7v6rHL2OnTrk55a6g2HL4OarJWjpxzcWQnaTOfFZPfZnTG4u48EcukwQs3HpRrGXUNhsKJuy2ONGAc1HbYt3HmnJVa7BPawqjQfvJQiWQ7Q3Lkrx5KTexiz1Q0hxOQW2M5M/Gx3LqorF1gBJk9pV8i7F8rrjweXPk3JWKAgBACAEAIAQAgBACAEAIDmnT94fWc06SB4BpJ9Ss5bs6ce0bRzpzcGTtJOE7wsm6dG8aatkeq6NePj+qhpSNIzcRLhIlZOVOmdXR1RtGAVlI3iIJzlSlaohtJ2SKe9Vew5VmKrkSJZCrhbQgzmyZFVEAAueGjfr8rdKjilLq2O69UtYdjUp7sBA4QQfYLWLOXKqZvyuZAgBACAEAIAQAgBACAEAIDkXS+vifiBmXuz3gk6eCxfJ1x2ga3aacAcJ81Xqs16aKx51ECN0ZeWw8lRunZpGFqkRexOZAJG5rxl4PAKlpMiMpR8jONwGYI5iBKylH4OvHkj53Etq5iSInMiSY25BVSLykq5ReirY2j66h3SHD0whbfTxnK82TyiuttvpuGGnSj+okk+ASorhUR1yflkJ7XOEHIcNVCaXAcZSW+wUmYSrozapUdO6p7XFfBP1sI8RmPlaxOTKdZWhgCAEAIAQAgBACAEAIAQDNrqYWPdua4+QKBHD22jtKLAfqY7Cd+RP78FzS4PQgiJbMzG9IqojqttFXVGaNWjRNp7EapTGGcWc5jbwhRw6IW+5htOR6+eqxnKmdmONrdDjhAiTG6VVTk+5Z4saXCGyVe2ZuMeyEFW55KccChxQixDmQVdMzkqL7oteXZWmzRtr0wf7CQ13o5apnHkR6FWpzAgBACAEAIAQAgBACAEBWdI62Gz1OIjzyUS4LQ9xxi3twV35jAYMcT/mVzTfY7sbp23sQrSCCSrRlexM8bi+pEGsdu9KCkkMzlBj5VJS32NYY1yxIfHwsZRvc6outhDnzqiQbsUFYrRgHcrV5M73MqSrGq7wBKsjOTSHbjJNUPP8ALEc9nitDkbs9L2Cpipsdva0+YC2OYfQAgBACAEAIAQAgBACAgX3ZjUovaNS0xzGY9Qoa2Ji6Zxe3NDycQ3DP96rBnfH5K99TLDEjSZ73iP5vdZVubuSS+CJWaCJbmPnbkc1eLfcpNQ5RDeM9VDLx3GzCq7NVRgFVotY60ZK1FGzOMBTTK9UUIfWClRKSyIjdiXnXL2/yr8GG8y3uqzkvaxozcQAOJOSlMrNUj0Td1PDTa3cAPILc4iSgBACAEAIAQAgBACAEBghAcx6f9HnUnOtFMTTcZeB/K7fyPuspKtzpxTtV3NDedVSjou0RK1YyIkGBJGpSitbkS0jFkXHgYB9oKiiba7EUUXbHA+JHuodloyXeyZYqjWT2rS8zkQREbiDxUr5Qcr4bJTrcDmylHANHyrWitN+SLaO0qfUIGsZD11VXKyVCXZDYsoBz9NFFlui+XY+3IIS1R0bqz6NOLvtNRsadkD6u/RawXc48096R1VohanOZQAgBACAEAIAQAgBACAEAirSDgQ4Ag5EHMEIDm3Sjq9MmpZY2k0z/AOJ+Fk4VwdEM3+451b7I+m7DUY5hH4hCzOpSTIdQIStxssBUWWSFMYFWzRIkMcpSKuSRgypoomxyzWN9V2Gm0uduA057k34DlFbtnQOinV/mKlohx1DNWjn+L2Wscfk5MmdvaJ06zWcMEBanMPIAQAgBACAEAIAQAgBACAEAIDBCAh267KVURUY1w4iUaT5JTa4NVvLq4stTNoLD/SfhZvEuxqs80UNp6rD/ACVvMKv0n5NP1PwQ39WFfZUb5KPpSLfqVXA7Q6tKu2o3yT6UvIepj4Lm7+rek0g1HF/DQeQV1i8mTzyfBt923HSoiGMDRwCuklwYtt8lm1oCkgygBACAEAIAQAgBACAEAIAQAgBACAEBhAYKAQVIMIBTFAHEAIAQAgBACAEAIA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0" name="AutoShape 4" descr="data:image/jpeg;base64,/9j/4AAQSkZJRgABAQAAAQABAAD/2wCEAAkGBxMTEhUTExMVFhUXGBUYFhgXFxUXGBgVGBgXGBcaFxcYHSggGBolGxYXITEhJSkrLi4uFx8zODMtNygtLisBCgoKDg0OGxAQGi0lICUtLS0tLS0tLS0tLS0tLS0tLS0tLS0tLS0tLS0tLS0tLS0tLS0tLS0tLS0tLS0tLS0tLf/AABEIARkAswMBEQACEQEDEQH/xAAcAAABBAMBAAAAAAAAAAAAAAAAAgMEBQEGBwj/xABAEAABAwEFBAkBBgUDBAMAAAABAAIRAwQFEiExQVFhcQYHEyKBkaGxwTIUI1KC0fAzQmJy4ZKiskODwvEVU2P/xAAZAQEAAwEBAAAAAAAAAAAAAAAAAQIDBAX/xAA0EQACAgEDAwMDAgUDBQEAAAAAAQIRAwQhMRJBUSIyYRNxgRQjM0KRobEFUvAkNEPR8RX/2gAMAwEAAhEDEQA/AO4oAQAgBACAEAxUtbG6uHv7LOWWC5ZZQk+xGfe7BsJWT1MexdYZEd997m+ZVHqvCLLD5Yg3w/YG+v6qv6mXwW+ihs3tU4eSj9RMfSiDr1qbx5BP1Ex9KIn/AOXqb2+Sn9RMfSiJF/v3MPn+qfqZfBP0ESKV+naweB+CFdal90UeH5JNO+aZ1Dh4T7K61Ee5V4mS6Nspu0cPY+RWsckZcMo4tcofVyoIAQAgBACAEAIAQCKlQNEkqspKKtkpN8EGreH4RHE/ouaWpf8AKbRw+SFWrudqT++C55TcuWbKCXBFcVmWoacUsUNPaoskxKWKFF+SWRQy+pCiyaItSqSnVZZRSFMPBSiGLxc1NlaFiod6ixRg1UsUSrPeT26PPLUeRWkcso8Mo8afYt7JfgOTxHEaeI2LphqU/cYywvsW9N4cJBBB2hdSae6MRSkAgBACAEBFtlsDBvO79VjlyqG3c0hByKl9oLjJK4ZScnbOlRS2Qy6qq2WoSHKtk0YKEiXJYGiNygCXU0IsQWFCRt1nnYoom6FNsUK3SVchYs/BKIsHU0oWNup8EoDTqSgmxt1OEuiTLXQpsiiwsFuewyDzB0Ph8rXHklDgznBSNosVrFRsjkRuK9CE1NWjllFxdEhXKggBAN16mFpKrOXSrJirdGsWmuXOJJXmOTbtnalSoZ7UqjZdIXTcoskfkKQHgoBgU5U0VFdkrUVB1MIBOBRRNjjaaskVsVgU0RZhzQlAaNNRRNjbmJRFjVRhUOJayLUG8KtE2NgRmpoC2uKlMhos7qr4Kjc8nd0/B8/dbYJ1IyyRtG0r0DmBAJe8AEkwBmSdAAgKH7Z2zqjmulggM3aSTzM+y8/Pk6m0uFsdWOHSk33Kmsc1zm6EAJRJIYoBIAKAcYpDMufCtZRiMaWRQNQDgUohi5CsQYlAYLlFgbcUJG3OUWBiq5RZKRHcoskQWFQBxjJ0UgxbXQ3y0Vo8lS26GX99pY9jpNSi4Mc78YM4XcyAQeIK9VbxUl3OJ7ScWbGgNT6xLzFKg2mXOaKpIcQMiwZOaTEiZGmcAq0Om/UVndbB0ccOxBG19Tjo8gegC8aPtPRye4Vb6Ey4eKpdMsuCLRV0GPNPBAJfaYVGWQ262blWy1GPtU7VCkHEW20hXUijiOdtkp6iOkcbVU9RHSK7Xep6iOkx2oTqFGC4b0sUJNRLFCHuUWTQ0WygEmkUIFMolLIFPIA/clFuKIFpeXLRAoOidpNG9BhIaKrn034nQHNzcyB+PEIHAld+CP7bfz/9OXM/Wl8HYFqZnNOn9V77Zgczu0rO+ownFD8wHnPIYeGeYWunmoZLlwZ5ouUNhfQO+W1GdkBH1PadJk98DkSCODhuXlanH9LI0uHuvszvxS+pBS78P8G0VDC5mbJWINEHPQq1Cxt9nOzNRuCBaaR4jmqtEpkF7Y2yqM0TG3k7FBI9RYTqpIZIZVjKUsihztVNlTPaSpsGQeCECS4oBReYSwGNLIocYSdAVNgewRqpIE1HZZa7EoENtInXVXRDGraRTa5zjAAB5ncOK0og55YK7KdrpWqoD2Xb0w8kucwRlTdlnOWLKRkvUeOOPFHfdnndcp5G62PQCqXOfdcV2ufZ2V2Mc40i/EWzlTc3MkbpAz2KrRKNMtVqZZbPRtdmq9pTcGsbicA9tRo7zagboRhOzQpklDPDoyL1LhjH1YZ9UOHyjcbj6VNrwKjTTfEkGNOYMLz8+ly4H61t5O7Dmx5Y+h7+DYW1OKxTNHEeYFdFWJqgEZiUkkERHWZhJkLPoL3Qy+xMyhVcQmYbZR+IeijpDZl1k2yp6SLGzQ4hQSKZQjaosDjWDeVJBnANyncAWGdFPTJkbCmUlKxgcIgfuVfpRAns9qUQZ7PTJTQMVHMpjE7IeZJ3AbTwVtlyVps0fpTfLLVFCgcQMgkbXbQCNDqDzXoaXApJ5MmyX9Ti1GZr9uHLKfohYHV7fRsT2N7GzPfVqN1lzYidhAcRHNWdN3HghWlTO8KQN2iiHtcxwkOBaRwIgoDy/fFHsq9ez4IeypDxPdeWOLQYBgEjWNZVaFmzOvCzVLOX0ps9oY2eyhxaSBBFMk5GM8zsVo6jIk4T3TLSwRdTjsOdFL5tIHaY6jmA4e+CWgSAPvIgzBVP0WLL7XUif1eXHyrRuVn6b0mfx2lmwH6p3Huzquaeky40m9zeOpx5LrYurPe9KqJZUa4cCuSbae51RSa2H8QIBHuoTVBobrVPNLFDBaVNEWOAKUirYl+adIsdpMzUqKFj/YhXcURZk5bFNAGGVAMwZQCXs0VGibMWysyk3E4+A1Ks6RW7NVvrp/SonA1hccpI7wH5hDfUrVYcsldUvJnLLCLq9yqrPtVtPda40zAJxAADaNm3UDXJd0cGHTu5vqfwccsuXMqiqRrVmt/2B9qogtdVADaT2/wqb85O8wCBGkhZz9bv+xePo2Og9SNiizVrQZc6rVIxmMThTyJPNxcVdFTpCkAgOAddl09nbxVaIFenP52gA/8AFvmoINXstocaVRx7xbhcJ1wuGk+ao/dRsl+238lzct82qzDBTqNc0CRSdm0h2ZBaeYz3qsoKW6LJ9PpY50mvRlZlNzaIovE48J7sn+aNZVoddU2Umo3cTYLnuMVKbTStdF7gM2iWHLcNdDqQtVqo3+5G/wD0ZvTyS9EqGL7rWqyUcRJaZADpa9vKZ266KmTFpJ30XZeGXUw91UNXL0xrOEvcHEGDlG/DI4pD/ToZI3GW4lrpRdSWxd0Ol5/AD4gHjshUf+mZEri0yV/qELpoeu7ptRqODSHA7yMhG+CYXPHS5Zcbm8tTjS32LVnSKzkDvRJVp6TNBbxKx1GKT2kYqdKLNT+skeR9uSyUJ/7WaucfKHqXSyxv/wCsBG8Hy5q3RJ/ysr1xXdA7pVZtJM5ZZbdFaGHLLiDIllxx5kiprdYVFrsApvnZI13Kf0+W6aor9fHV2Qbd0+d/IyNNwPHet/8A8+fMpKvgy/Ww7JmtX/0wtLu+yoWAkNGESY0AxRDYM8/BWlosePdyt+Cq1c58RpFncV12m2UmVKlSKcE4qjtYJBIbpGWpVo5sGKNRh6vJSWLLkdylsV3Suz2OnZmhlc1a7nwGsLcDQ36+0AJyg5KXqZ5OdkFgjjId79N7QaLKVMmjTDcMUz3nZAD7zXQe651Dc3cvTaRp1WpEicgf+In3IWq3M5KnR6e6vrt+z3dZaR+rsmudlHff33erlKKmwqQCA5r163disTLQBnQqAmPwOyPhIaoBx65XT2tM7aTwP+27EP8Aa70VZcpmkH6ZR+P8GW1ZAO+kW+PZg+7VV8P7mie6flCrRWwtPGnTyOeZc0exKhN9KLSiutr4QmrhgS05VHMBaYIyBzmcjJySTV7kY4y6dnwyRarwOA0i5xaRPeJcIaZAjZmiSW5E+qT6SwubpVaKFMNYyg4NiA9uo3yCCDxUShe6ZEJLhlq/pqyqwsrWOkDH1NfqdG4MpEa5lTFTi9nRE+h7clNdF4UWF7qzSXH6cBgHOTiA28gt3nyRVx/JhHDCTqX4Ll1+3a5uRrUztGFx3aZbpVHqstNM1/SQe6/yVt5WqxvpO7Cq8mZALTBz+mYEFI58rXTJKissOJepcj3R77L2JdXruY+cqYaSY34gDKl6meONKhDTLLL5Jda+7sa4Sa7xnsdrsGbR5qstZln3NP0MMfK/uUFsttB9pFRgqCkMMgkYhBOTSNkeOuau8mSW7e5ioQWyWxsNbpZZ6Za6jYqbiNXOMZTMCBuO0yuZubtb19zrjDGldr8IrOlPTCram9jTaylQgB7GjvOJz7xGWwaBWUYx3Zn6pWo/k18Wp72ta57nNaSA0kkCOGkKs+m1sa4FPpdPgil/cqOgbWiBGQy126q/hGa2UpfgcLZNFm6XHkEXdhq1GA3cdjNe00aX/wBtRjY4PfLv9oK0SpUYN27PW9NgAAGgAA8FYgUgBAVfSi7BabJXoETjpuA/uju+sKGDy9cT4rU8WWYDvzsdScD4wqy4L4n6hVhqd0z/ANOoxp/tJc0+hVX7mvg0j/DT8Ov6oTaXZUW7Yaw/lqR8Kq9v5NJfxPwiZbWkVHjYKlNx8QR8KJcJlse0pR+bI94HvgcAPMqf5EP/ACv7GK4jy9iol7UMarI18DLT7+wU8QZXnKkN2TJzs9o+VKfoZEor6qT8jpqHPvbMlmpy8nTLBBdkYsVQubLjOqvlk1FUYaXHGU3a4M3W8kuDpIBKicmoWicOOMs/S/kLwqFrmhpiSfJRik3yy+sxQxrZBeJg0xw9clMHc2ymZdOKK+CfeOVLwCw5md3txfggUP4ZcdrsuQ0W2T3JHFgX7c5MxRfhph3BxUy3nQx+nA5eWIc2KTRtJbPiZVk7mzKarCvkyasOe/8AC3COcSfVOyXkfzSl4VG2dTd2drelIkS2ix9X82Hs2+rifBanMj0cpAIAQAgPMHT+7fst42hjRAxmqzk+Krf9zXBQOHZW2RmI2wDaMY85CyfuidEFeKZHtD86f9/vhd8qa9LCdziWN+mKk72sP+kj9VTmH5Nntlf2RFtedZo5KXtBFVvlY7bhEf2uHyqreH5NKrN+CPSEuHiVOTaBTBvlbE2mnhLvBRjdxZbOqyxGLRkyeCpH3HTPaDH6DYbh4NVs3KMdEvS35YmwiHv5n4Uz/hIjDtqX+RVsGKrTHAn1hRh2TY1vqlGKFXyO+zmUwcka7hD1/wBWKYG+AqYlczfUS6cX9CNbBhoMHCVpzkMK6dMM2g91jBqQB5mSrr3tmM3+xCK7j94EBwGwGf8ASCqYd7Ztq0o9EV2Irv4bZ1cSfX/2tF768I5m/wBpvyzsfUBd3ctVpI1eyi08GND3erx5LTuYHXlIBACAEBxDr6u7BarPaRpUYaTv7qbi9vm17h4KCDQejI++cz8dIt8WyFll2pnXpVfXH4ILm/wT/UAebThPsFaXDMsW8olv0iZODi148hPws4e1nTm2nF/BApuxVmn+mfQJP2IYd8zJN6fSDzHmFXH7Wi+fbJF/dEW688+CnK6pFdKrtjt4jaow8MvqvfH7kW0DuxG0DzVMe8ka5304mLaZz4+nNTkdyY00axxM2T+I/n8BWl/CMcb/AOqd+AotxWng0D2J+Qi2xNiXr1SXgze/10+JPspwdyNbwvuIvw4qlNnEk/vxTCqtjWO0oozfj8mtG0j0UYlcrLap1jobotm0Dc0D2Ut1CTKKN5oR8KyPeNXE88iPMwrYY1Ez1s7n9h215Pa3Y1vsM/UlWhu2ymfaEYno3qlu/sbrs4Ig1A6q7nUJdn4QPBaI5zcFIBACAEBovXLcbrTdtQsbNSiW1mDaQ098D8hcfBQwcAuu14K9J+wkeTx+qzyr0m+mf7iXnYdvHuvLfw1pHJ0H9VLdxshLpyV4ZcX0O7SOwPA8xBWWPujq1H8j+Smu5v3wadjSPKFbJ7UU0/8AEZLvUfdk7oPuq4lu0X1bpJ/JGuv6fXyVcvuL6VJY1/UXeGiti4ZTVcx+41ajmB4phW9k6udxUUPU6ZgDLisG7dnbFJJIRZ2/fOH70C1f8L8nGv8AufwYuozUqO4x8fCnJtjSIwerPJib2d95S5u9wpw9yNZzFfI1UditJ3NH+f0SO2OxP16hLwJvUy6mOKYuWxql6Yr5M3Yc6tTeYH78FGT2pFsG+Wc/wR7KzHWA4jyGZWq9MLOaa681GazXVajmtEue5tNvEuMJj2jZXUyvI14PXdiswp02U26Ma1o5NAHwtTAfQAgBACAw5oIIIkHIjggPL/Wd0ZN32pzWj7pxL6J//MuxYfyOJbyw71DVqgn0tMpr1qSQ/wDExjvELOG8KOjPtmvzTL28amKz4hsg+SyxcnVqvZ9irsQ+/dy+VfJ7UZadetk28hNN2WxVw+401e+Mg3eJaFWT3ZpjWy+wq8tFfDtZjqnbX3GXZvHABI7QbKz3yxRNpNhYPc740iIx8VXHcCfQLav26ONSS1DfwM3WYZO0mfn5U5fBXS8N+WItjpqU/H3CY+Gxqd5QX/Oxi7BLqjztcR+/JRkdRSNNOurJOX4GryqQ8H8LSVOFbMprJeqI9ZhhoDjn5quTedF9OnHD1edxu6XQypUPIeP+Ar5eFFGOnrqlN9jcepro861W5lVzfuqBNV5IyL5im3nMu/LyWqVbHI31Oz0grEAgBACAEAIDQeuXo8bVYsbWy+g4vga9mRFSOQh35EB57tOdOBqwwRunWOBOfiqrZl5O4p+Ni7uo47I/eGn2lc6bWSjvlUtPfwQbkfNUzqWx5FXzbJGWj3bLS8hDeZA81GLkvq/YQbpb3TzKrLk0xbxTM3o3uq2JcmWqfBFsWbif3uUz2gkVw+rK2WIGS57dnfSSKm2vg1DvEeYAXTFelHm5ZVkk/gk0Gwxo4ZrLI/Uzr08UsaIFvqQ8Hc0n9FpiXpZz6qVTiyZdtLDSbxklZZnczq0cOnEm+9srba7FUP5R5lb4lUTi1curJSJt45MjcP8ACxhvI68r6MdLsRaM9k1gBJJmAMzAAaOJJK6KuV+Dz1LpxV5f+D051adHTYbBSpPH3rpqVf7354fyiG+CsjI2pSAQAgBACAEAl7AQQQCCCCDmCDqCgPN/WJ0QfYrYcLZoVi7BhnKmYOE8WO9IUEplL0UydVondI5GQfcLKa9VnVglcHEgWZpp2kNP4iFOXdFdNcZUXl+fwwdxb7qmFbm2rdxItzslruDioyL1Mtp36EJvNvdPJXxmeqGLmpHBMKuVrgnSRe7LDBKxO5LyUd5tl5H9bR6BdWL2nlanfKyzezZuyXI2etGNKvBS2wTUI4AeZXTh2jZ5ur3yKKLOocLYGwLCrds9C6VLsVl10sdRx3GfLIeq3k+mFHn449eZvwPXo7E/ANmvM5D98FXDH+YvrJ8QRuvU70bp221mpUJ7Ozdm9rYye4OOGTsEtxcYC3OI9FKSAQAgBACAEAIAQFT0muKnbKDqL8ic2O2seNCPkbRKA8217qrWW0d8YXMe9j2mJw4v5d7YzB3EKk49SNMU+iVkG+X/AH3aA6OaZ3jYVHT6aLfUX1HJcFvfbw6gSNMoVcfJrnbcBm4SD2g4g+YUZFuW079NDt9WaGkhMbV0NQn02xF0QKLfGeaxyrqkzq0zUMaQ8+SijRo52UwpzW5Ok+AW91jPPUerUE1/ouVI9NsprKcVcnj7Suqqxnm316j/AJ2Jd6VcLMv2VnGNs6cs+mDZGuv7um551OQ37SStMu9JHLpWoqU2Suj9zV7XUwUKZc95mNgGkud/KN5WiVKjmlLqk5HpboT0Xp3fZm0WZuPeqv2vqEZnlsA2BSVNgUgEAIAQAgBACAEAIDUOn3Qelb2F7WtbaGjuP0xD8DyNm47FAOA3tdpoufStDXdow9mcInccyNSAge41Urg0xTGEZEZE4jhg5jfx2qqikzRzbjQu5Kzg50AQWtJDjhO7uzqVScWbafIlaZIvK8muBG0EYgdg2pjVE6jImqTMXXaGNbhcYhxzjLzVZtJ0a4U5RTLN1RkTiEAE6jQLHlnX7VZrdir/AHhc7bJ89F0TVQo8/BJyzX9yRb7WxrCQQScgOaxjG3R2ZZqEW2V11jDicRIEA5xmV0ZLapHn6dxUnKTM2omo8RpE56cPBMcOnkZ8qnsuC5uboxaLWcNnpOcAWsc4fSzFtc45DIEnh4K9VuYuTarseh+g/RltgsraPcL8y97W4cRJJEk5mBAz3IQbCpAIAQAgBACAEAIAQAgBAcQ67LofRtAtTAS20YWOGztWgBo4AtEzvBUA5lZbSHGJDHCczmDwkiDyU2KseNoJIBidAYME7MlCJe3KGWU5BDnCeUSOB0Tgcj9G0lrCGOdAP0iDmddVDXei8ZVtdERxD8y10Hbko/CDd92ZpGCSDnGgImFLpkRuL5obxYp7kkxmXScuA+VJD3FAEjKBGpMehUlAFaCHYi4ZSdeAknQckFno3qjsNSld1PtBhNRzqjRl9D4wnLeIOe9QiTdFIBACAEAIAQAgBACAEAIAQEK+LvpV6L6dZgewgyCNNxG4jUHYgPMd+9Huy+malMYiCQJBccsQGsTqqRmnybZMDjuuCjDXBxDTIGoO07Mip6fBRZHw9yQ61wBOe6NOGSous2f0RsWloM4jOhB2ck65eCHix3tMDaKXAcVPXK/aPo46940LYwGe87cMsuStcn2M3HGv5v7C/txMRT7p1nf4KKk+5PXiTVRb+7I7qDnO72euEAZA7lbZcmdNvZHQOrXo9Tq2ul9oY11OSRTcAQTGWMHUA5xwCzWRSdI2lp5Qh1S/oeimtAEDIDRamBlACAEAIAQAgBACAEAIAQAgGLcYpvP9LvYqHwSuThNrdDj+9FytHqwkVNoszCD3RnqYElVUmnyXlijKL25Kp1zNEw457DED0V1qN90YPQLp2ZXPudw2Bxmct27PXRaLPBmE9FljwrGhdLp+jQkxltmB8q31oeSn6TL/ALR6lc79MIHMhVeeCVlo6LK3TVFpYbD2cyQZ4aLmy5urZHoaXSrG7bu/7BAaCAI1WbbfJ0qCinSNq6vqsWqh/cPVb4fccOq9h3pdh5QIAQAgBACAEAIAQAgBACAEBFvUxRqH+h3sVD4Jjyjht5Mz4rkTPW6UVpcdqpKrtG0XLppjVRZM3iNOYq2aJDLdVdbIze7H2bUb2oRW9iKhgFRzRK2tkGq/3VkikpbF/wBDauGvSO5zfcLfHycOfho9ErrPLBACAEAIAQAgBACAEAIAQAgK3pJVw2WsT+Ejzy+VWXDL4/cji9saHBcUm0ezBKRVvBB3j1VXKL52L9Eo8boQc9FnLbk1grYzWdmoSLt0xqkNVLKruONUNEpmK+iLkN7Mr6o/VaGN2i0uV+F7TxW2M5c56Qsj8TGO3tafMArsPJHUAIAQAgBACAEAIAQAgBACA1rp/bBTs2E61Htb4DvH0aqT4NsCuZym2EjMRC55JPY9CDcd1wV1UysHGmdil1LYjVXkKvSiym1yRplWkqKxfUKCr8l34HmjIKpPgbtJlpCmHJXJ7WRLQNOSsiJIeu53eA4reBxZj0Z0ar47LRMz3Gg8wII9F1rg8p8lmpIBACAEAIAQAgBACAEAIAQHP+tS1QKIiQ0l7uR7v6rHL2OnTrk55a6g2HL4OarJWjpxzcWQnaTOfFZPfZnTG4u48EcukwQs3HpRrGXUNhsKJuy2ONGAc1HbYt3HmnJVa7BPawqjQfvJQiWQ7Q3Lkrx5KTexiz1Q0hxOQW2M5M/Gx3LqorF1gBJk9pV8i7F8rrjweXPk3JWKAgBACAEAIAQAgBACAEAIDmnT94fWc06SB4BpJ9Ss5bs6ce0bRzpzcGTtJOE7wsm6dG8aatkeq6NePj+qhpSNIzcRLhIlZOVOmdXR1RtGAVlI3iIJzlSlaohtJ2SKe9Vew5VmKrkSJZCrhbQgzmyZFVEAAueGjfr8rdKjilLq2O69UtYdjUp7sBA4QQfYLWLOXKqZvyuZAgBACAEAIAQAgBACAEAIDkXS+vifiBmXuz3gk6eCxfJ1x2ga3aacAcJ81Xqs16aKx51ECN0ZeWw8lRunZpGFqkRexOZAJG5rxl4PAKlpMiMpR8jONwGYI5iBKylH4OvHkj53Etq5iSInMiSY25BVSLykq5ReirY2j66h3SHD0whbfTxnK82TyiuttvpuGGnSj+okk+ASorhUR1yflkJ7XOEHIcNVCaXAcZSW+wUmYSrozapUdO6p7XFfBP1sI8RmPlaxOTKdZWhgCAEAIAQAgBACAEAIAQDNrqYWPdua4+QKBHD22jtKLAfqY7Cd+RP78FzS4PQgiJbMzG9IqojqttFXVGaNWjRNp7EapTGGcWc5jbwhRw6IW+5htOR6+eqxnKmdmONrdDjhAiTG6VVTk+5Z4saXCGyVe2ZuMeyEFW55KccChxQixDmQVdMzkqL7oteXZWmzRtr0wf7CQ13o5apnHkR6FWpzAgBACAEAIAQAgBACAEBWdI62Gz1OIjzyUS4LQ9xxi3twV35jAYMcT/mVzTfY7sbp23sQrSCCSrRlexM8bi+pEGsdu9KCkkMzlBj5VJS32NYY1yxIfHwsZRvc6outhDnzqiQbsUFYrRgHcrV5M73MqSrGq7wBKsjOTSHbjJNUPP8ALEc9nitDkbs9L2Cpipsdva0+YC2OYfQAgBACAEAIAQAgBACAgX3ZjUovaNS0xzGY9Qoa2Ji6Zxe3NDycQ3DP96rBnfH5K99TLDEjSZ73iP5vdZVubuSS+CJWaCJbmPnbkc1eLfcpNQ5RDeM9VDLx3GzCq7NVRgFVotY60ZK1FGzOMBTTK9UUIfWClRKSyIjdiXnXL2/yr8GG8y3uqzkvaxozcQAOJOSlMrNUj0Td1PDTa3cAPILc4iSgBACAEAIAQAgBACAEBghAcx6f9HnUnOtFMTTcZeB/K7fyPuspKtzpxTtV3NDedVSjou0RK1YyIkGBJGpSitbkS0jFkXHgYB9oKiiba7EUUXbHA+JHuodloyXeyZYqjWT2rS8zkQREbiDxUr5Qcr4bJTrcDmylHANHyrWitN+SLaO0qfUIGsZD11VXKyVCXZDYsoBz9NFFlui+XY+3IIS1R0bqz6NOLvtNRsadkD6u/RawXc48096R1VohanOZQAgBACAEAIAQAgBACAEAirSDgQ4Ag5EHMEIDm3Sjq9MmpZY2k0z/AOJ+Fk4VwdEM3+451b7I+m7DUY5hH4hCzOpSTIdQIStxssBUWWSFMYFWzRIkMcpSKuSRgypoomxyzWN9V2Gm0uduA057k34DlFbtnQOinV/mKlohx1DNWjn+L2Wscfk5MmdvaJ06zWcMEBanMPIAQAgBACAEAIAQAgBACAEAIDBCAh267KVURUY1w4iUaT5JTa4NVvLq4stTNoLD/SfhZvEuxqs80UNp6rD/ACVvMKv0n5NP1PwQ39WFfZUb5KPpSLfqVXA7Q6tKu2o3yT6UvIepj4Lm7+rek0g1HF/DQeQV1i8mTzyfBt923HSoiGMDRwCuklwYtt8lm1oCkgygBACAEAIAQAgBACAEAIAQAgBACAEBhAYKAQVIMIBTFAHEAIAQAgBACAEAIA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2" name="AutoShape 6" descr="data:image/jpeg;base64,/9j/4AAQSkZJRgABAQAAAQABAAD/2wCEAAkGBxMTEhUTExMVFhUXGBUYFhgXFxUXGBgVGBgXGBcaFxcYHSggGBolGxYXITEhJSkrLi4uFx8zODMtNygtLisBCgoKDg0OGxAQGi0lICUtLS0tLS0tLS0tLS0tLS0tLS0tLS0tLS0tLS0tLS0tLS0tLS0tLS0tLS0tLS0tLS0tLf/AABEIARkAswMBEQACEQEDEQH/xAAcAAABBAMBAAAAAAAAAAAAAAAAAgMEBQEGBwj/xABAEAABAwEFBAkBBgUDBAMAAAABAAIRAwQFEiExQVFhcQYHEyKBkaGxwTIUI1KC0fAzQmJy4ZKiskODwvEVU2P/xAAZAQEAAwEBAAAAAAAAAAAAAAAAAQIDBAX/xAA0EQACAgEDAwMDAgUDBQEAAAAAAQIRAwQhMRJBUSIyYRNxgRQjM0KRobEFUvAkNEPR8RX/2gAMAwEAAhEDEQA/AO4oAQAgBACAEAxUtbG6uHv7LOWWC5ZZQk+xGfe7BsJWT1MexdYZEd997m+ZVHqvCLLD5Yg3w/YG+v6qv6mXwW+ihs3tU4eSj9RMfSiDr1qbx5BP1Ex9KIn/AOXqb2+Sn9RMfSiJF/v3MPn+qfqZfBP0ESKV+naweB+CFdal90UeH5JNO+aZ1Dh4T7K61Ee5V4mS6Nspu0cPY+RWsckZcMo4tcofVyoIAQAgBACAEAIAQCKlQNEkqspKKtkpN8EGreH4RHE/ouaWpf8AKbRw+SFWrudqT++C55TcuWbKCXBFcVmWoacUsUNPaoskxKWKFF+SWRQy+pCiyaItSqSnVZZRSFMPBSiGLxc1NlaFiod6ixRg1UsUSrPeT26PPLUeRWkcso8Mo8afYt7JfgOTxHEaeI2LphqU/cYywvsW9N4cJBBB2hdSae6MRSkAgBACAEBFtlsDBvO79VjlyqG3c0hByKl9oLjJK4ZScnbOlRS2Qy6qq2WoSHKtk0YKEiXJYGiNygCXU0IsQWFCRt1nnYoom6FNsUK3SVchYs/BKIsHU0oWNup8EoDTqSgmxt1OEuiTLXQpsiiwsFuewyDzB0Ph8rXHklDgznBSNosVrFRsjkRuK9CE1NWjllFxdEhXKggBAN16mFpKrOXSrJirdGsWmuXOJJXmOTbtnalSoZ7UqjZdIXTcoskfkKQHgoBgU5U0VFdkrUVB1MIBOBRRNjjaaskVsVgU0RZhzQlAaNNRRNjbmJRFjVRhUOJayLUG8KtE2NgRmpoC2uKlMhos7qr4Kjc8nd0/B8/dbYJ1IyyRtG0r0DmBAJe8AEkwBmSdAAgKH7Z2zqjmulggM3aSTzM+y8/Pk6m0uFsdWOHSk33Kmsc1zm6EAJRJIYoBIAKAcYpDMufCtZRiMaWRQNQDgUohi5CsQYlAYLlFgbcUJG3OUWBiq5RZKRHcoskQWFQBxjJ0UgxbXQ3y0Vo8lS26GX99pY9jpNSi4Mc78YM4XcyAQeIK9VbxUl3OJ7ScWbGgNT6xLzFKg2mXOaKpIcQMiwZOaTEiZGmcAq0Om/UVndbB0ccOxBG19Tjo8gegC8aPtPRye4Vb6Ey4eKpdMsuCLRV0GPNPBAJfaYVGWQ262blWy1GPtU7VCkHEW20hXUijiOdtkp6iOkcbVU9RHSK7Xep6iOkx2oTqFGC4b0sUJNRLFCHuUWTQ0WygEmkUIFMolLIFPIA/clFuKIFpeXLRAoOidpNG9BhIaKrn034nQHNzcyB+PEIHAld+CP7bfz/9OXM/Wl8HYFqZnNOn9V77Zgczu0rO+ownFD8wHnPIYeGeYWunmoZLlwZ5ouUNhfQO+W1GdkBH1PadJk98DkSCODhuXlanH9LI0uHuvszvxS+pBS78P8G0VDC5mbJWINEHPQq1Cxt9nOzNRuCBaaR4jmqtEpkF7Y2yqM0TG3k7FBI9RYTqpIZIZVjKUsihztVNlTPaSpsGQeCECS4oBReYSwGNLIocYSdAVNgewRqpIE1HZZa7EoENtInXVXRDGraRTa5zjAAB5ncOK0og55YK7KdrpWqoD2Xb0w8kucwRlTdlnOWLKRkvUeOOPFHfdnndcp5G62PQCqXOfdcV2ufZ2V2Mc40i/EWzlTc3MkbpAz2KrRKNMtVqZZbPRtdmq9pTcGsbicA9tRo7zagboRhOzQpklDPDoyL1LhjH1YZ9UOHyjcbj6VNrwKjTTfEkGNOYMLz8+ly4H61t5O7Dmx5Y+h7+DYW1OKxTNHEeYFdFWJqgEZiUkkERHWZhJkLPoL3Qy+xMyhVcQmYbZR+IeijpDZl1k2yp6SLGzQ4hQSKZQjaosDjWDeVJBnANyncAWGdFPTJkbCmUlKxgcIgfuVfpRAns9qUQZ7PTJTQMVHMpjE7IeZJ3AbTwVtlyVps0fpTfLLVFCgcQMgkbXbQCNDqDzXoaXApJ5MmyX9Ti1GZr9uHLKfohYHV7fRsT2N7GzPfVqN1lzYidhAcRHNWdN3HghWlTO8KQN2iiHtcxwkOBaRwIgoDy/fFHsq9ez4IeypDxPdeWOLQYBgEjWNZVaFmzOvCzVLOX0ps9oY2eyhxaSBBFMk5GM8zsVo6jIk4T3TLSwRdTjsOdFL5tIHaY6jmA4e+CWgSAPvIgzBVP0WLL7XUif1eXHyrRuVn6b0mfx2lmwH6p3Huzquaeky40m9zeOpx5LrYurPe9KqJZUa4cCuSbae51RSa2H8QIBHuoTVBobrVPNLFDBaVNEWOAKUirYl+adIsdpMzUqKFj/YhXcURZk5bFNAGGVAMwZQCXs0VGibMWysyk3E4+A1Ks6RW7NVvrp/SonA1hccpI7wH5hDfUrVYcsldUvJnLLCLq9yqrPtVtPda40zAJxAADaNm3UDXJd0cGHTu5vqfwccsuXMqiqRrVmt/2B9qogtdVADaT2/wqb85O8wCBGkhZz9bv+xePo2Og9SNiizVrQZc6rVIxmMThTyJPNxcVdFTpCkAgOAddl09nbxVaIFenP52gA/8AFvmoINXstocaVRx7xbhcJ1wuGk+ao/dRsl+238lzct82qzDBTqNc0CRSdm0h2ZBaeYz3qsoKW6LJ9PpY50mvRlZlNzaIovE48J7sn+aNZVoddU2Umo3cTYLnuMVKbTStdF7gM2iWHLcNdDqQtVqo3+5G/wD0ZvTyS9EqGL7rWqyUcRJaZADpa9vKZ266KmTFpJ30XZeGXUw91UNXL0xrOEvcHEGDlG/DI4pD/ToZI3GW4lrpRdSWxd0Ol5/AD4gHjshUf+mZEri0yV/qELpoeu7ptRqODSHA7yMhG+CYXPHS5Zcbm8tTjS32LVnSKzkDvRJVp6TNBbxKx1GKT2kYqdKLNT+skeR9uSyUJ/7WaucfKHqXSyxv/wCsBG8Hy5q3RJ/ysr1xXdA7pVZtJM5ZZbdFaGHLLiDIllxx5kiprdYVFrsApvnZI13Kf0+W6aor9fHV2Qbd0+d/IyNNwPHet/8A8+fMpKvgy/Ww7JmtX/0wtLu+yoWAkNGESY0AxRDYM8/BWlosePdyt+Cq1c58RpFncV12m2UmVKlSKcE4qjtYJBIbpGWpVo5sGKNRh6vJSWLLkdylsV3Suz2OnZmhlc1a7nwGsLcDQ36+0AJyg5KXqZ5OdkFgjjId79N7QaLKVMmjTDcMUz3nZAD7zXQe651Dc3cvTaRp1WpEicgf+In3IWq3M5KnR6e6vrt+z3dZaR+rsmudlHff33erlKKmwqQCA5r163disTLQBnQqAmPwOyPhIaoBx65XT2tM7aTwP+27EP8Aa70VZcpmkH6ZR+P8GW1ZAO+kW+PZg+7VV8P7mie6flCrRWwtPGnTyOeZc0exKhN9KLSiutr4QmrhgS05VHMBaYIyBzmcjJySTV7kY4y6dnwyRarwOA0i5xaRPeJcIaZAjZmiSW5E+qT6SwubpVaKFMNYyg4NiA9uo3yCCDxUShe6ZEJLhlq/pqyqwsrWOkDH1NfqdG4MpEa5lTFTi9nRE+h7clNdF4UWF7qzSXH6cBgHOTiA28gt3nyRVx/JhHDCTqX4Ll1+3a5uRrUztGFx3aZbpVHqstNM1/SQe6/yVt5WqxvpO7Cq8mZALTBz+mYEFI58rXTJKissOJepcj3R77L2JdXruY+cqYaSY34gDKl6meONKhDTLLL5Jda+7sa4Sa7xnsdrsGbR5qstZln3NP0MMfK/uUFsttB9pFRgqCkMMgkYhBOTSNkeOuau8mSW7e5ioQWyWxsNbpZZ6Za6jYqbiNXOMZTMCBuO0yuZubtb19zrjDGldr8IrOlPTCram9jTaylQgB7GjvOJz7xGWwaBWUYx3Zn6pWo/k18Wp72ta57nNaSA0kkCOGkKs+m1sa4FPpdPgil/cqOgbWiBGQy126q/hGa2UpfgcLZNFm6XHkEXdhq1GA3cdjNe00aX/wBtRjY4PfLv9oK0SpUYN27PW9NgAAGgAA8FYgUgBAVfSi7BabJXoETjpuA/uju+sKGDy9cT4rU8WWYDvzsdScD4wqy4L4n6hVhqd0z/ANOoxp/tJc0+hVX7mvg0j/DT8Ov6oTaXZUW7Yaw/lqR8Kq9v5NJfxPwiZbWkVHjYKlNx8QR8KJcJlse0pR+bI94HvgcAPMqf5EP/ACv7GK4jy9iol7UMarI18DLT7+wU8QZXnKkN2TJzs9o+VKfoZEor6qT8jpqHPvbMlmpy8nTLBBdkYsVQubLjOqvlk1FUYaXHGU3a4M3W8kuDpIBKicmoWicOOMs/S/kLwqFrmhpiSfJRik3yy+sxQxrZBeJg0xw9clMHc2ymZdOKK+CfeOVLwCw5md3txfggUP4ZcdrsuQ0W2T3JHFgX7c5MxRfhph3BxUy3nQx+nA5eWIc2KTRtJbPiZVk7mzKarCvkyasOe/8AC3COcSfVOyXkfzSl4VG2dTd2drelIkS2ix9X82Hs2+rifBanMj0cpAIAQAgPMHT+7fst42hjRAxmqzk+Krf9zXBQOHZW2RmI2wDaMY85CyfuidEFeKZHtD86f9/vhd8qa9LCdziWN+mKk72sP+kj9VTmH5Nntlf2RFtedZo5KXtBFVvlY7bhEf2uHyqreH5NKrN+CPSEuHiVOTaBTBvlbE2mnhLvBRjdxZbOqyxGLRkyeCpH3HTPaDH6DYbh4NVs3KMdEvS35YmwiHv5n4Uz/hIjDtqX+RVsGKrTHAn1hRh2TY1vqlGKFXyO+zmUwcka7hD1/wBWKYG+AqYlczfUS6cX9CNbBhoMHCVpzkMK6dMM2g91jBqQB5mSrr3tmM3+xCK7j94EBwGwGf8ASCqYd7Ztq0o9EV2Irv4bZ1cSfX/2tF768I5m/wBpvyzsfUBd3ctVpI1eyi08GND3erx5LTuYHXlIBACAEBxDr6u7BarPaRpUYaTv7qbi9vm17h4KCDQejI++cz8dIt8WyFll2pnXpVfXH4ILm/wT/UAebThPsFaXDMsW8olv0iZODi148hPws4e1nTm2nF/BApuxVmn+mfQJP2IYd8zJN6fSDzHmFXH7Wi+fbJF/dEW688+CnK6pFdKrtjt4jaow8MvqvfH7kW0DuxG0DzVMe8ka5304mLaZz4+nNTkdyY00axxM2T+I/n8BWl/CMcb/AOqd+AotxWng0D2J+Qi2xNiXr1SXgze/10+JPspwdyNbwvuIvw4qlNnEk/vxTCqtjWO0oozfj8mtG0j0UYlcrLap1jobotm0Dc0D2Ut1CTKKN5oR8KyPeNXE88iPMwrYY1Ez1s7n9h215Pa3Y1vsM/UlWhu2ymfaEYno3qlu/sbrs4Ig1A6q7nUJdn4QPBaI5zcFIBACAEBovXLcbrTdtQsbNSiW1mDaQ098D8hcfBQwcAuu14K9J+wkeTx+qzyr0m+mf7iXnYdvHuvLfw1pHJ0H9VLdxshLpyV4ZcX0O7SOwPA8xBWWPujq1H8j+Smu5v3wadjSPKFbJ7UU0/8AEZLvUfdk7oPuq4lu0X1bpJ/JGuv6fXyVcvuL6VJY1/UXeGiti4ZTVcx+41ajmB4phW9k6udxUUPU6ZgDLisG7dnbFJJIRZ2/fOH70C1f8L8nGv8AufwYuozUqO4x8fCnJtjSIwerPJib2d95S5u9wpw9yNZzFfI1UditJ3NH+f0SO2OxP16hLwJvUy6mOKYuWxql6Yr5M3Yc6tTeYH78FGT2pFsG+Wc/wR7KzHWA4jyGZWq9MLOaa681GazXVajmtEue5tNvEuMJj2jZXUyvI14PXdiswp02U26Ma1o5NAHwtTAfQAgBACAw5oIIIkHIjggPL/Wd0ZN32pzWj7pxL6J//MuxYfyOJbyw71DVqgn0tMpr1qSQ/wDExjvELOG8KOjPtmvzTL28amKz4hsg+SyxcnVqvZ9irsQ+/dy+VfJ7UZadetk28hNN2WxVw+401e+Mg3eJaFWT3ZpjWy+wq8tFfDtZjqnbX3GXZvHABI7QbKz3yxRNpNhYPc740iIx8VXHcCfQLav26ONSS1DfwM3WYZO0mfn5U5fBXS8N+WItjpqU/H3CY+Gxqd5QX/Oxi7BLqjztcR+/JRkdRSNNOurJOX4GryqQ8H8LSVOFbMprJeqI9ZhhoDjn5quTedF9OnHD1edxu6XQypUPIeP+Ar5eFFGOnrqlN9jcepro861W5lVzfuqBNV5IyL5im3nMu/LyWqVbHI31Oz0grEAgBACAEAIDQeuXo8bVYsbWy+g4vga9mRFSOQh35EB57tOdOBqwwRunWOBOfiqrZl5O4p+Ni7uo47I/eGn2lc6bWSjvlUtPfwQbkfNUzqWx5FXzbJGWj3bLS8hDeZA81GLkvq/YQbpb3TzKrLk0xbxTM3o3uq2JcmWqfBFsWbif3uUz2gkVw+rK2WIGS57dnfSSKm2vg1DvEeYAXTFelHm5ZVkk/gk0Gwxo4ZrLI/Uzr08UsaIFvqQ8Hc0n9FpiXpZz6qVTiyZdtLDSbxklZZnczq0cOnEm+9srba7FUP5R5lb4lUTi1curJSJt45MjcP8ACxhvI68r6MdLsRaM9k1gBJJmAMzAAaOJJK6KuV+Dz1LpxV5f+D051adHTYbBSpPH3rpqVf7354fyiG+CsjI2pSAQAgBACAEAl7AQQQCCCCDmCDqCgPN/WJ0QfYrYcLZoVi7BhnKmYOE8WO9IUEplL0UydVondI5GQfcLKa9VnVglcHEgWZpp2kNP4iFOXdFdNcZUXl+fwwdxb7qmFbm2rdxItzslruDioyL1Mtp36EJvNvdPJXxmeqGLmpHBMKuVrgnSRe7LDBKxO5LyUd5tl5H9bR6BdWL2nlanfKyzezZuyXI2etGNKvBS2wTUI4AeZXTh2jZ5ur3yKKLOocLYGwLCrds9C6VLsVl10sdRx3GfLIeq3k+mFHn449eZvwPXo7E/ANmvM5D98FXDH+YvrJ8QRuvU70bp221mpUJ7Ozdm9rYye4OOGTsEtxcYC3OI9FKSAQAgBACAEAIAQFT0muKnbKDqL8ic2O2seNCPkbRKA8217qrWW0d8YXMe9j2mJw4v5d7YzB3EKk49SNMU+iVkG+X/AH3aA6OaZ3jYVHT6aLfUX1HJcFvfbw6gSNMoVcfJrnbcBm4SD2g4g+YUZFuW079NDt9WaGkhMbV0NQn02xF0QKLfGeaxyrqkzq0zUMaQ8+SijRo52UwpzW5Ok+AW91jPPUerUE1/ouVI9NsprKcVcnj7Suqqxnm316j/AJ2Jd6VcLMv2VnGNs6cs+mDZGuv7um551OQ37SStMu9JHLpWoqU2Suj9zV7XUwUKZc95mNgGkud/KN5WiVKjmlLqk5HpboT0Xp3fZm0WZuPeqv2vqEZnlsA2BSVNgUgEAIAQAgBACAEAIDUOn3Qelb2F7WtbaGjuP0xD8DyNm47FAOA3tdpoufStDXdow9mcInccyNSAge41Urg0xTGEZEZE4jhg5jfx2qqikzRzbjQu5Kzg50AQWtJDjhO7uzqVScWbafIlaZIvK8muBG0EYgdg2pjVE6jImqTMXXaGNbhcYhxzjLzVZtJ0a4U5RTLN1RkTiEAE6jQLHlnX7VZrdir/AHhc7bJ89F0TVQo8/BJyzX9yRb7WxrCQQScgOaxjG3R2ZZqEW2V11jDicRIEA5xmV0ZLapHn6dxUnKTM2omo8RpE56cPBMcOnkZ8qnsuC5uboxaLWcNnpOcAWsc4fSzFtc45DIEnh4K9VuYuTarseh+g/RltgsraPcL8y97W4cRJJEk5mBAz3IQbCpAIAQAgBACAEAIAQAgBAcQ67LofRtAtTAS20YWOGztWgBo4AtEzvBUA5lZbSHGJDHCczmDwkiDyU2KseNoJIBidAYME7MlCJe3KGWU5BDnCeUSOB0Tgcj9G0lrCGOdAP0iDmddVDXei8ZVtdERxD8y10Hbko/CDd92ZpGCSDnGgImFLpkRuL5obxYp7kkxmXScuA+VJD3FAEjKBGpMehUlAFaCHYi4ZSdeAknQckFno3qjsNSld1PtBhNRzqjRl9D4wnLeIOe9QiTdFIBACAEAIAQAgBACAEAIAQEK+LvpV6L6dZgewgyCNNxG4jUHYgPMd+9Huy+malMYiCQJBccsQGsTqqRmnybZMDjuuCjDXBxDTIGoO07Mip6fBRZHw9yQ61wBOe6NOGSous2f0RsWloM4jOhB2ck65eCHix3tMDaKXAcVPXK/aPo46940LYwGe87cMsuStcn2M3HGv5v7C/txMRT7p1nf4KKk+5PXiTVRb+7I7qDnO72euEAZA7lbZcmdNvZHQOrXo9Tq2ul9oY11OSRTcAQTGWMHUA5xwCzWRSdI2lp5Qh1S/oeimtAEDIDRamBlACAEAIAQAgBACAEAIAQAgGLcYpvP9LvYqHwSuThNrdDj+9FytHqwkVNoszCD3RnqYElVUmnyXlijKL25Kp1zNEw457DED0V1qN90YPQLp2ZXPudw2Bxmct27PXRaLPBmE9FljwrGhdLp+jQkxltmB8q31oeSn6TL/ALR6lc79MIHMhVeeCVlo6LK3TVFpYbD2cyQZ4aLmy5urZHoaXSrG7bu/7BAaCAI1WbbfJ0qCinSNq6vqsWqh/cPVb4fccOq9h3pdh5QIAQAgBACAEAIAQAgBACAEBFvUxRqH+h3sVD4Jjyjht5Mz4rkTPW6UVpcdqpKrtG0XLppjVRZM3iNOYq2aJDLdVdbIze7H2bUb2oRW9iKhgFRzRK2tkGq/3VkikpbF/wBDauGvSO5zfcLfHycOfho9ErrPLBACAEAIAQAgBACAEAIAQAgK3pJVw2WsT+Ejzy+VWXDL4/cji9saHBcUm0ezBKRVvBB3j1VXKL52L9Eo8boQc9FnLbk1grYzWdmoSLt0xqkNVLKruONUNEpmK+iLkN7Mr6o/VaGN2i0uV+F7TxW2M5c56Qsj8TGO3tafMArsPJHUAIAQAgBACAEAIAQAgBACA1rp/bBTs2E61Htb4DvH0aqT4NsCuZym2EjMRC55JPY9CDcd1wV1UysHGmdil1LYjVXkKvSiym1yRplWkqKxfUKCr8l34HmjIKpPgbtJlpCmHJXJ7WRLQNOSsiJIeu53eA4reBxZj0Z0ar47LRMz3Gg8wII9F1rg8p8lmpIBACAEAIAQAgBACAEAIAQHP+tS1QKIiQ0l7uR7v6rHL2OnTrk55a6g2HL4OarJWjpxzcWQnaTOfFZPfZnTG4u48EcukwQs3HpRrGXUNhsKJuy2ONGAc1HbYt3HmnJVa7BPawqjQfvJQiWQ7Q3Lkrx5KTexiz1Q0hxOQW2M5M/Gx3LqorF1gBJk9pV8i7F8rrjweXPk3JWKAgBACAEAIAQAgBACAEAIDmnT94fWc06SB4BpJ9Ss5bs6ce0bRzpzcGTtJOE7wsm6dG8aatkeq6NePj+qhpSNIzcRLhIlZOVOmdXR1RtGAVlI3iIJzlSlaohtJ2SKe9Vew5VmKrkSJZCrhbQgzmyZFVEAAueGjfr8rdKjilLq2O69UtYdjUp7sBA4QQfYLWLOXKqZvyuZAgBACAEAIAQAgBACAEAIDkXS+vifiBmXuz3gk6eCxfJ1x2ga3aacAcJ81Xqs16aKx51ECN0ZeWw8lRunZpGFqkRexOZAJG5rxl4PAKlpMiMpR8jONwGYI5iBKylH4OvHkj53Etq5iSInMiSY25BVSLykq5ReirY2j66h3SHD0whbfTxnK82TyiuttvpuGGnSj+okk+ASorhUR1yflkJ7XOEHIcNVCaXAcZSW+wUmYSrozapUdO6p7XFfBP1sI8RmPlaxOTKdZWhgCAEAIAQAgBACAEAIAQDNrqYWPdua4+QKBHD22jtKLAfqY7Cd+RP78FzS4PQgiJbMzG9IqojqttFXVGaNWjRNp7EapTGGcWc5jbwhRw6IW+5htOR6+eqxnKmdmONrdDjhAiTG6VVTk+5Z4saXCGyVe2ZuMeyEFW55KccChxQixDmQVdMzkqL7oteXZWmzRtr0wf7CQ13o5apnHkR6FWpzAgBACAEAIAQAgBACAEBWdI62Gz1OIjzyUS4LQ9xxi3twV35jAYMcT/mVzTfY7sbp23sQrSCCSrRlexM8bi+pEGsdu9KCkkMzlBj5VJS32NYY1yxIfHwsZRvc6outhDnzqiQbsUFYrRgHcrV5M73MqSrGq7wBKsjOTSHbjJNUPP8ALEc9nitDkbs9L2Cpipsdva0+YC2OYfQAgBACAEAIAQAgBACAgX3ZjUovaNS0xzGY9Qoa2Ji6Zxe3NDycQ3DP96rBnfH5K99TLDEjSZ73iP5vdZVubuSS+CJWaCJbmPnbkc1eLfcpNQ5RDeM9VDLx3GzCq7NVRgFVotY60ZK1FGzOMBTTK9UUIfWClRKSyIjdiXnXL2/yr8GG8y3uqzkvaxozcQAOJOSlMrNUj0Td1PDTa3cAPILc4iSgBACAEAIAQAgBACAEBghAcx6f9HnUnOtFMTTcZeB/K7fyPuspKtzpxTtV3NDedVSjou0RK1YyIkGBJGpSitbkS0jFkXHgYB9oKiiba7EUUXbHA+JHuodloyXeyZYqjWT2rS8zkQREbiDxUr5Qcr4bJTrcDmylHANHyrWitN+SLaO0qfUIGsZD11VXKyVCXZDYsoBz9NFFlui+XY+3IIS1R0bqz6NOLvtNRsadkD6u/RawXc48096R1VohanOZQAgBACAEAIAQAgBACAEAirSDgQ4Ag5EHMEIDm3Sjq9MmpZY2k0z/AOJ+Fk4VwdEM3+451b7I+m7DUY5hH4hCzOpSTIdQIStxssBUWWSFMYFWzRIkMcpSKuSRgypoomxyzWN9V2Gm0uduA057k34DlFbtnQOinV/mKlohx1DNWjn+L2Wscfk5MmdvaJ06zWcMEBanMPIAQAgBACAEAIAQAgBACAEAIDBCAh267KVURUY1w4iUaT5JTa4NVvLq4stTNoLD/SfhZvEuxqs80UNp6rD/ACVvMKv0n5NP1PwQ39WFfZUb5KPpSLfqVXA7Q6tKu2o3yT6UvIepj4Lm7+rek0g1HF/DQeQV1i8mTzyfBt923HSoiGMDRwCuklwYtt8lm1oCkgygBACAEAIAQAgBACAEAIAQAgBACAEBhAYKAQVIMIBTFAHEAIAQAgBACAEAIA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133600" y="5638800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https://www.youtube.com/watch?v=KCtSxQDN37w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4346" name="Picture 10" descr="https://naturallycuriouswithmaryholland.files.wordpress.com/2015/01/1-9-15-green-frog-img_01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838200"/>
            <a:ext cx="6248400" cy="4686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http://vignette1.wikia.nocookie.net/characters/images/9/98/Kermit-two1.jpg/revision/latest?cb=201305041632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914400"/>
            <a:ext cx="3810000" cy="50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 descr="data:image/jpeg;base64,/9j/4AAQSkZJRgABAQAAAQABAAD/2wCEAAkGBxITEhUSEhMWFhUXGBgXGBcXGBcYFxgYFxgXFxYXHhYYHSggGBolGxgXITEhJSkrLi4uGh8zODMtNygtLisBCgoKDg0OGxAQGy0lICYtLS0tLS8tLy0tLS0tLS0tLS4tLSstLS8tLS0tLS0tLS0tLS0tLS0vLS0tLS0tLS0tLf/AABEIAMwA9gMBEQACEQEDEQH/xAAbAAABBQEBAAAAAAAAAAAAAAAEAAECAwUGB//EAEYQAAIBAgQDAwkECAQGAwEBAAECEQADBBIhMQVBUSJhcQYTMlKBkaHB0RRCkrEVI2JygsLh8DNTsvEHFkOi0uJjc5M0JP/EABsBAAEFAQEAAAAAAAAAAAAAAAQAAQMFBgIH/8QASBEAAQMCAwMHCQQIBgICAwAAAQACAwQREiExBUFRBhNhcYGRoRQiMlKxwdHh8BUjQnIWJDM0YoKS8UNTorLS4jXCY4MHJSb/2gAMAwEAAhEDEQA/AFVyvNkqSSakklTJJU6SU0kk9JJNNJJPNJJKkklSSTUydKkklSSSp0yekklSSTUkkqSSVJOlSSSpkkqSSakklFJJKKSSekklTpkqSSVJJKkklSSUmZFUM0mSQIjkAefjVPXbRkgm5tjQcr3N+JG7qWv5Pcmo9qQukc8tsbZdnxUBirX7f/b9aD+2Kn1G95+C0B5AxbpT4fBOLts7PH7w+Ympmbadfz4+439tkBUcgp2tJikB6CLeNz7E7oR7diNQfA86toKiOduKM39o6+CxdZQz0cnNztsfb1IbGY+3ay5w5LTosbCOZPfUVRVGJ1gFebF5Ps2hCZXPIsbWAQ36eserd9yn+aoRtD+FWjuRjd0p/p+ana4xYOmZl/eXT2kExXYr23zCgk5GyBpLJQT0i3jf3I9DMQZB2I1FGh7S3ENFlJqSWGfmJBZ17d61l4QCAcx1E1j3cp5gbYB4re/odRg5vf4fBZ2KtZWKzNabZ9UamnbKRYm/tWM2xQsoqt0DCSBbXXMAo3B8LDqGLEeyqKv2/NT1DomsBA61ptncl6aopY5nuddwvla3sKo4hgvNxBmaO2RtV9biD2gWtp0qr29sOLZ7GPicSCSM7e6yCAJMDpNTbR2i6lc0NAN0Ryd5OxbShfLK5wsbC1s8rnUFSe2QCZGmsR/Wq1m3ZC4XaLLQP5FUeE4XvvuzGvcmmtM5wa0u7V5vFA6SZsQ1JA7SbKYstzI9x+tZn7ekv6IXpZ5E0FrY394/4qBUgwf7/uKttnV5qg4kWIWV5R7Cj2ZzZicSHX1tkRbh1pAagdSB7yAPzo6V+BpcqSgpDV1DIAbYjrw3nwR/6HudU97fSg/LTw8VrDyPb/nH+n/ss8ggkEQQSD7DH9fbRcUnONxLLbRoXUVQ6Fxva2elwRdX4XBXLillyxJGpI232B50O+rwuIAV7RcmPKIGzOktiF7Yb+NwoYrDXLeUuBDHLIJMGCeYHSnjqsbw22vSo9ocmzSU7pxJfDbLDbUgcTxVVy4FVmMwoJMb6VNNLzbMSqtlUArqkQE2vfPqWd+nrX+W/wCJfpQH2g7gth+hkO+R3gnHH7PO3c9hWl9oO4JDkZB/mO8PgtVsup1gKG79QPrU09YYoBLa5va2m9UEOwmzbUNC19gM72udAVR9rt9H/wC2q77Xm9RvefgtR+gMdv2x7vmm+12+jfCl9ry+oO8/BMeQDLZTH+n5q0MpEqZ66QRR9HtBs5wkYXcL3v1LLba5OVGzAHk4mHeN3WlVis8lSTKGOX9UD0f81/pWZ2qf1sD+D3leq8gT+qyD+I+xqEw9jNPaiI5TvP0oWKJ8r8DLXtfM207DxWo2xtWLZsQllBIJtknvYdl3II2kf11FNLE+J2GQWP1oU+zds0m0G3gde2o3hEcNuSfNnZvR7m5e/b3U9PUeTSiXdo7q+WvegeUuyG19I4Aee3Np6eHasvyoXS0f3x/p+tXNd6YPQszyQP6m4fxH2BB8DwKXS+eeyARBjckVBTxCR2Eq223XvoabnmAHMCx6VXxjBC04CnslQwncakEe8GuZo+beWqbZlYKymbPa193gtXyZclGB2VhHtEkf31oqkeebeN1lnuVEDDPTSfiLg3suPYu/tDQeyvOnG61zjmud4j/iN416LsT9xZ2+0ryzlR/5J/U3/aFr8K/wx4n86xu1z+uyda9B2MLbPh/KELxz7vtq25Ljz5OoKi5Zfu0f5j7FlWD2mPSB7hPzrvbT8VRbgArvknBzezGH1iT429gV4cHSqe1gtGhbQ9Fecwf4d/y+Naurqv8A9eHDVwA+K842ds3/APoZARkwuf35t/3A9iOrJr0ZD4jceB+VX2wXWlc3iFkOWsWKha/g8eIKfBiblsftf6QW/lq/rDaPtWR5Kx46/F6rXH/1966eqtekrnuMW8t4nkyhvaOyfgFo+idkR2rD8rqfz4pQMzdvvHtK1eFW8tlB1GY+Ldo/nQTjckrYQRCKJsY3ADuFlVxxJtT0ZT8QD8Ca6iNpGnpQ21YucopWfwnwz9y5ziH+Fc/cNH1v7IrEclP/ACLeormuH2g91Fb0S0Hlp41TNAJzXqMzi1hI1XQ/ouxzRfxn/wAqseYp/WWK+1ttn/AHd80bcEKwiIWI7gB8hUe0g0Uow6XHtQ3JyaaTbpfOLPsbjqACz8KgZ1U7FgD7SBVA9xa0kL1R7yGEjVW4rChRmUmJiDrvJEHpoaMq6V1O4Am4Om7Tj3rN8nuUJ2pia5ti3XeM+lRwLQ4HWR8KHY4te1w1BHtVrtiFk1HIx+mEow1s14ElSSUcaf1X8f8AKazW1h+tN/L716nyA/d5Pze5qq4eujn93+alss/rNv4T7Wqfl7+4s/P7ip4poQjrEDwIM/CPbRW15GENj33v1CxHjfwVFyFopjUuqNGAW6zcexCYec6xvmEeM1RSWwG/BeozOAYbofyrM5CNpf8Al+VX1QHBrA7XCL9a8/5NOYWzlmnOOt1blj4PGPbkoYnQ6A7eNDse5hu0rQVFNFUNwStxDgUnuPedQWlmIUTAGugHQCmJLjcrtkbImYWCwG4Lq8FhxaRbY5ak7Sx3MeyPZVvFBghI3kLzPa21vK69htZrHAC+uoufBdjZOk15eeC9Ndque4ssXDXoWwHh1E0cCR4rzPlZGW7QxcWt9lvctPhg/Vj2n41kdrEGsktxK3uyBaghH8DfYheNj0auOS/pydQ96z3LL93i/MfYszCr2SepP5x8qF2hJjqXnpWx2VDzNFDHwa32XKiD24nw9m/z91PJTltMyXiT8lzDXNkq5abe0NPff2Zd6mlmHJ5cu6dT8RUL6gvibHubfxRDKaNkz5gPOda/8osFNbpzxyj46fI0xgIgEp3myTalhnMA9IAOPUSQPYmxI9Hxj3g/MCjNjvw1QHG4VVymh53Zco4AHuI911fwhJuj9kMf5f5j7q0tccgFjuR8X3ksvAAd5v8A+qN47jWtKpXfNJ70XVhr10HtoJrC69uF+5a+qqmU+Av/ABODe13w1UuL4Q3QhXrE/stufyNPG8tvbhZcV1G2oa1rvwua7uOnaLhVcexZtWwEMMTPgqwW+Q9tM1pde3Wu6idsIbi/E5rR1k/3KPx1vNbdeqsPeDFcojIjNcjjmBsXCOaSPbFWNWcUF+pYDk3EYtrGM/hxDuNlytq2WIVRJJAA7ztVOBdemuNhco79AX+iD+NT+RNTink9UqodtmhH+M3vC6fEnRv3Y+EfnU20ARRgHi32rLbFkbLyhL4zcHEct+SykaNRyqhIvkvUxobqdy8zbmackk3JuooKaGAHmWht8zYAexE4WwRDHmNPbzqz2dSGVwlPog95Hw1WL5W8oGwxuoowcbhmdLA+2+ivrRLy1PSSUMaP1X8Y/I1m9r/vLPyn2r1HkAfuJfze4IOzfZZyneJ0B223FVwuDcEg9BI9i3VRSQVIwzMDgNxF1B3JMkye+kpGsZG3C0ABF4K1HbO/3R47t9PGaNoKQzyBxHmDPr4Ae/uWM5VbfZTwOp4j947L8o4n3LP8pF7Fv95vyWrSv9IKm5Hfu0n5vcqPJ2wrNcDqGXJr3SyiQeRoaCPG7CVebXrTSU/Pt3Ed17FZ/EMEbVwpMwdD1B1U+6oXNLTYqxhqGTRiRpuCLrqMDiPOWleZYdl/3hz/AIhr4zVrRzYm4TuXnvKnZnNS+UsGTteg8e329a6TheKzKB94flWJ2xQGlnJA812Y+C1uxNpNrqUOJ88ZOHTx6j8kVdsI3pKDQEFXPAfunEdSPqKWGoaGysDraXF1IKAOgHuAqAuc48SfapxYCywuLYtWOnoqN63Ow6F9HC6SXIndwAXn/KCvj2hURUsBuAbX3Emwy6BxVWFSFWegnx51nJXYnl3Er0+waMI3IPNoG783v3+BNaqanvs4N3gArzijr8PKN53OcWd2Q8QEbcMCeQE+6skASbBekFCWTBWdyTPiQSfjWk2pBzVHGwbiPYsNyfrvK9q1Mu4jLqBAHgrsUez7V/MVTbPdhqWHpWp2oznKKZnFjvYUfwBNXbwX+Y/mK1FY68luCynJSHBRF/rOPcMvbdR464LqvRSfxH/1ruibckoXldMWxRMG9xPcPmjOBvNhAd1lPwmB8IoN7cLi3gtRSVIqYGTesAe3f4rG44+d7nRVKDxglviQP4aNp47xuPEWWU2/W4a2CIfhcHHtIt4DxXSYd5VT1APvFArZdC47iFrJavJ6gZR4A9n/ALctFPdelHcsrTQ83yhedxGLvtfxuuVw90oyuN1IInuM1XA2N1tntxNLeK118oTztL72FGeXSdCzJ5I0H8XetnOGtFhpmtq0bxmymPjTbQlLqVpO9w9/wVZsShZS7fdCzRoNr9IHxWYapF6Y6wCP4tYAcsogSQQNgdY07x8Qa7dA6JjL6OaCO4XH1uPQqLYm1hV87EfSjcR1i5sU2BuyMh8V+Y+f+9FUFTzEtnei7I9B3H3H5Kv5W7GFZT8/GPPZ4jePh81fWoXkSzhxuz1PuNSc25GeQzcPFWJxyxEEgiZhlbfrpQFXsttS4OdcEC1wdyuNl7R2hs1pbABYm+f9wn/SuF6J7n+tCjYTB+J3ePgrU8q9rnINb3fNIcXsDZlHguvviaIZsmBv4L9ZJ+Srajbe2ZxZzyB0WHzTfpez6/wP0o8RkCwCo3Us7jci5PSqsRxDC3AFckgEkRmEGI6VBNRmWxKu9k7QqtnscxrAQTfMpsNjcLbnzZIJEEnMdJnppqBXMNDzbsSm2lterrYTCYw0Hpuckr/EcK8ZwGIEAkONN403Gpp5aESOxFRUO1doUcIiYGkDS+7xVljiWGQEJlWYmA/IzzpMoQw3F0qza+0KqIxSMbY9HzU14zZBkXIPcD9KklpRM3BI246VU0wrKaTnIbtPEfWaLTytUaecnxU/SqWTkxTPdcXHUfitJFyi2k1tnRtd06ew2VV/yjR97mnSCB+VG0mxqelOKNmfE5n5dirK7ae0qtuB+TeDch253PaUO3E7JBBf4H6UdJAZGFp3qvoxUUs7J2NuWm4vombjlrbzx1/Z/wDWqpuwIBx71qncqdpn0YmDv/5KJ4xYIjNyj0W+lWxgJbhtlayyzGVTJxUAecHYu29/aptxqyRBu/8Ab/SqqPYUTHh4vlmtPNym2jJE5nNNFwRcXuLi1xmotxewf+pB5GD4dO+j6mjbUMwPGSoNmz1uz5TLC0XIsb5i2R4jgnPFbJ3vT7B/40DHsSJjg4Xy6VeS8ptoyRuZzTRcEXz39quscdRAQt4CTOwOu3Md1GSUYe65ugaHbFdSQthbGCBfUHr3EKDcXtsSzXgxMCTpoNhoB1NSRU/Ng2QO06qqr3NdIy1hu+ZKlb4vbWQt6ATJAJ32nbupn0jXuxEKWl2ntKmiEUfojS4BtvUF4lZH/UHPqSZ1JnnUrYcLcIGSr6gVVRKZpBdx35J7XFlUBVxDBRoBIMdNStD+QN6Vdjb+0wM2tPZ8CmbG2SGD3Q2f0pIBOw+7EbCujSDBgzQw2rW+VCqwDEG4dDa2vFC+ZwXUfjNQfZrelWg5U7QH+GPFS81gu7/9G+tP9nN6Ux5U7Q/yx4oy3xCyogMmWMsE6QNh16V1NQCWHmjcDW41VVFtStjrjWhnnHLQ20snGPwvS3+JvrQH2E313+HwVyeVu098be4/FJuJ2jOZ0ObcE988qPnoGSxtjIIDdLajK3sVDQ19dRVDqiIec697jI3N1H7Xht5UEa6OaBOw2+s7w+Cvv0v2kRYxN7j8VJuI2jr5xffVwyIsaGi+WSyEsc0kjnluZJOQyz4Lnvtt/wBZ/jROGPgFdc8fWRRxlwJEvmmZgzGmlVoc8yjIaWtuvfXuXQkdfNww9l7qg47E9X/D/SrDBH0JvKT6w8ERw3FN5weeDFAVJGRRmGYZhJGnZzdPGg64SCP7gC5uL62yNja+edr+xE000bnfeOG7eM88/BVY/EkXWNpYSSVBRSQJ0ExrpFSUYeYW896Vhc6XyzNr5XK5nlYJDzZFuxQw+OfN2lBEf5a/Jajqy9otGOG89qLoHUrnXqH2Fjw13KtMfcHJfbaT5rRjWtcLnLtPxQDpMJs0g9OSv/Sr5IjtzuLaDTxC+NR82MfR1oznIPJicXn34DSyh+kr/rt7NPyqbm4+CA593FGvxFzbKeduFvSG/ogDQjxNRc2zHewUxqBzZ87es4378bN+CflUtmIfnx6w8Fqph08wSzA3JBBFu2YWBmBUiZnMPdQhc/nRbTr3o5r6bmCXOGO4tppv7dfBZiYq+NljwtIB/ponAw6+35oMVAGjh4K3C4x80uFjnKW+mn3aBrHPYLRN3a5lWez3U73g1D/NvmMlC7xC6uivp3BR+QqenwyNu9tj0/NDVLsD7RvuN2njZEJxC55tv1hDSCCMo05jT2/ChC93OjzMs8s1AZ3h1r5dWd0B+lsRzuP7dfzqx5pnBdc67ithsUgwpzO3ny4KmEy5IB3jxEbzVKyed9XYNHNgEEZ4sV7dWmd9OlWL42Nh9LzuOVrW+ulZCcSucz71U/mKt5rMYXNFygISXPDXOsFff4g5jKdhyRdT7qDppXkkPbv6chu1R9aymaGmF/4c72zdvtZRwvESG/W6rB3Ub+6jJGi1m+9Q0Qic7FM7LPLLsQ/21uvwH0qcNbZAvJBsCjcHikyPnbtEdjsjf3dYrh7MxZdRyNDXY9dyDOKf+1H0rvC1Rh54rU4a9trVw3HGeBklbcBpO5I2iPjQ0uIPbh035oyAwmN/OHO3m5b1mvj22i2e/wA1b/PLRGAdPeULiPR3Ky3jVytmVM2mX9Wnt5VWyVEolAwmwvfPXhZXENLTup3Oc/zssOWXTf6CoGMI5J/+afNas8APHvKpsRv8kQmKTIxYJm0yxbUeOgFAvkkD2hoNs769icufcAAW4oU4n9lfwr9KOaMhdMSbqSY6Pu2/ain5Ui0Hee9OHHgu1bB3RyX8R+lZP7fbuZ4/JW45EA6z/wCj/unGCufs+8/+NL7fHqePyS/Qgf5/+j/ul9hu/sfiP/jSG3R6nj8k/wChLP8AOP8AQP8Akl9iu9F/F/SpBt1vqePyXB5EcJ/9H/ZIYK76q/i/pS+3Gep4/JL9CP8A5/8AR/2UvsN31V/F/Sn+3Geoe9N+hB/zx/Qf+SRwdz1fiv1robci9UqP9CZd0ze4qJwt3khPtX6103bcJ1BUcnIqpHoysP8AUPcVIYK76vxX6139swdPd81AeRtaNHs73f8AFZfC8JeL3GZZhiikayAxYmf4gP4aYbVgBzup5eSlW9gEZblrnvsBllotH7Lc9Q/D6119r0/T3KD9Dq/1mf1fJN9lueofh9aX2vT9Pcl+h1f6zP6j8FS8hsrAg769Knp6+KoJDL5IDaXJ+poIxJKWkE2yJPtAWtZ4TmUHNE91ZuTlLM1xbgHitV+h1ENXv72/8U/6GPrfCm/SeX1B4/FL9D6K3pv/ANPwUG4O3Iipm8px+KPx+Sgk5GQkeZMR1tB9hCFxGAddxIq1pdtUs5tfCen4qkreS9bTgvZZ7f4de45910JFW6ziekmU1t6ZiQFG5P5Dqe4UHV1sVMPOzJ0A1+Q6SrbZexqraL8MLct7joPiqmxiD0ULd7GB+FfrVLJtOpf6Nm9WZ7zl4L0Cj5C0kYvUOLj3Dwz8Uw4l/wDFb9oY/m1CmpqT/jO/0+5qt28ltltFhF7T7Uv0gDvaX+Esv1HwqRlbVs0kv1gH2AHxQ0/I7ZsmjS3qJ/t4K601t9FYq3IPEHwYae+KMi205p+/Zlxb/wAde4lZnaHIh8TS6mffoPx+Xaq7qFTDaawZEx8asqmpcIOegs4a9ioNjbOp5q00tZia7QWIHncDcHUafNX/AGE+uPwf+1UX27PwC236H7O/j/q+SruWspgwZ2MR4j+++rPZu0zUuLJLA7lneUXJxlFCKimuW6OBN7X0Ogy3Hs4qOQdBVzZYzEU6WZMAD3cqrto13krPN9I6fFaPk7sU7RmLpLiNupG87gPaejrRH2HoY/hFUY25Ubw3uPxWxdyQ2cfX/q+SGCDuPfHurS0r5HxNdILErz3a0UEFW+KmJLWm2Z3jXS29buWsBZez3T5K6smuny06V1TavBndR9yAT+0Rmj2KVP8AFXTm2APFctfckcFaUrhd3VOLxVu0ue44RerGBXTWOebNF1w+RrBdxsq8BxKzenzV1XjfKQSPZXb4pI/SBC4jmjk9AgosVHmpUHxm4VsXD+ydjFSw3MjR0qGfKJx6Fm+SL9i4hbVWBg6bjWB4iiK0EuDhwQdFI1jS1x378lvoe+hPOGqNbLG++Eg26VYgEUjcJmyB+bdFjcVH61T+z86uti+m/qWa5Wj9UiP/AMg9hW7hfRHgKyLxdxWnfqli8QtsBjOtS0lJJUyc0y1+lCVVVHTQumlPmi18r6m3tUMPj0cwDB6HnU1ZsuopRikblxGYQ9FtSkrLiB9yN2h7ju6kTE0DorDRc9xWwFfTnrW82BVOnp8LtW5di845WUTIKlsrBYPBJ6xr33CEAABY7Df5Ad5qwraoU8dx6RyA+tw+Srth7IftOqEIyaM3HgPidyAxF8uZPLYcgOgrLkkuLnG5Op4r2+lpYaSIRRNs0KNu2WMKCT0FcucGi5UrngC5RP6PfnlHi6z+ddtZI8Xaxx/lKrJNubPidhfM0HrChcwbqJI06ggj4Vw52F2FwIPSCPai6eup6gXheHdRQ8U6ILd4Wph73nVyNq4HZJ+8Bup7xRNBVeSvwO/ZuOfQTv6jv71jOVOw+fj8rp8pGZ5b7fDd3IjCXfuncbd4obaVGaeXL0Tp8EZsPajdo0ok/GMnDp49R17xuU79rMI26HoeRoKKR0Tw9uoVrLEyWMxyC7SLEcQUErddwYI7+n99a28VbG6n54nK2a8grNg1EW0PIoxfEfNPFvE9W/qKOw1qBrud/pWOqql1RKZHdnQF6rs+hjoadsEeg1PE7z2/JNi7kDL1/KiNm0nlEwv6IzPwQO3tqCgpC8ek7JvXx7Ne5B1tV42STmVvxXnK94Sp0lC7eVRLEAdTXbQTkFy5zWi7iguBybOc73Wa77HMoPYmUeypJ7YsI3Zd3zUUF8GI78+/5Kryl4t9msNdAzNoqjkWO09259lPTw87IGpqmbmYy/uXkt29exD+cul2E6tqQs9BsPCtAGsibhbYLNuc+V2J5JXSYDA2rLLctyCNQwJn6EfCg5HueC0ouJjY3Ym7l3/DcYLqZhodiOh+lU8sZjdYq8ilEjcQUsdbDL2jADKx78pDR7SBSixF9mjM5J5sIZd2gzWHxv8AUMLgUFnOYyNIAHZkazOs/WjqZwkJaPRAt19PQgZ3Pjs6wuc/ktrD4kGdCwBI2kgjdT8jzEULMwxvLRkjQyKoAfYXHFErf12I7iPntUJUxZksrih/Wqe41cbFP3rh0LM8rWfqDHcJB7Ct/CegPAVlJMnlaF+qF44Owv8AfSrbk+R5YCen2FUfKEOdsyUN/h/3BZmBwzswgHffp7a0m19o07Kd7MQJItYZrI7A2RWCrZO9ha1pvc5X6ANTfusulC1gMVwvR73XP8ZugvA5Vu+TkBjpi8/iPgF57yvqWvqGQj8Az63Z+wBZfEjGRO7MfEzHwj3mhK6fnahx3N80dmvj7AttyOoW02zxJbzn5k9G7wQltSxAG5MCg3EAXK1Ln5XWm0KMi7czzY9/d0FaDZuzxG0SyDzz/p6B08SvHeUnKCWsmdDGbRg2y/F19HDv6oVbrKJ0cgyDrUU0MczCyQXCnpqqWmkEsLrEKjHWAIdRAbQjkG5jw51kp4HQSmI57weIPvGh7969r2BtcbRpRIfSGTh0oZGIMgwRqD+VREAixV3huC0rTvbhhpIDD27jw3FX0LBXUQa7UZX6Rl4ryOSd2wtsvt6DtR/CfeDe3dvRdm4GEj/Y8xWVkjdG4tdqF6XHI2Rgew3BFweIT+YXNmjWkJHBhZfLWyRY0uDyMxcA7wDr32CsJjU8q5tfROs53kk9fy5Ctts2l8ngAOpzK8g5SbTFdWHAbsbk33ntPhZRqwVAt6vOV7wlSSXOeVecZTurEIB0LHtafuyfZR1HhzG/VV1eHZHd71s4G+GtqQR6I9kabeNCyNcHG6MjlYRhuL2GW/uWD/xCw7PhJH3HDHwgr/NRWzngTWO8IXabCYLjcVz3C7WSygA3EnxOpJo6U3eVWxDCwI5dPSXUGCjjuB1U8oIpFrmEFOHNcCEbwDEFboHJuyf5fl76Gqm4m3OoRVG/C+w0OS6lrYJBImP799Vwke1pDTa6tXRtcQSNNFk+VbobYBPazAgfA+yKJomuDrjSyErcPN233QPk9n86IJIKw066Adn3aCp6sgsz7ENRYhJl2rqDVarZZPF0/WIe5vlVzsX9uepZvlbnsw/mb71vYL0B4VmKjKZw6VeA3aD0D2K9wDoQDUAy3pxknWuSEioYgOQchAPUzXcRja4GQEjoXDr4ThNjuuLjtFxdczibTKxDb16Xs+qgqIQYdBlbgvJtsUVTTVLjUZl1zi3O+uG7qsg+Lf4vdlSPDKKy5vjffXE72ley7GLfIIg3TCPYlwsdonorEeMR86djA+VjDoXN9qba8xhoJZG6hp9iIrarwVNFJJPSST3x+qfxU/mPnVBttoxRO3+cPYfct/yDkdzszN1gfasxaqF6c1av3Lf7v8zVebD/AGcn5vcF5Ny5t5e38vvKaw2Vp5HQ/kD8v9qj21RhzOfbqNepFcj9sWPkMp1uWdG8t6t46b8VorWXXoBQ2Mua5R4n5D5+6rrY1HzsnOu0b7Vl+VO1RSUvMsPnvy6m7z7h28ENWtXlKakkt+vOl7wlSSWfxDBrdZMx7Fsl290e+M3vrtshjBw6nILiRgsHHdp9dCH4FiluA22AlcxT90k9n2TFWNUy+HDkcI03mw8d6q6QtnDhMA7N3pC+VzxWkcMrKUftKQQQeh5VWlxDsQFij4oCxmAuLhoL8OB420uuJvYc2mNvUZTAncj7p79Iq1a7GA7iqp7TGS3goOSfH++tdjpUZCMwltfO21tljquZm0kg5jCzooArioLQw9qlpwTIAOhd5w7hN2+ez2UHpPrI8B940LR0zZTd17DuPR9eCPral0Is21z3jp+rLK8teEW1YmyjKttUJEblzlDtOs6ak6nMKsKmRxkDRw7h0ISmDKeHE4AhxN+nib7z09CjwnBebQT6R1PyHsqnmfjcrKCNrG+bvzRdRKdZXFfTTwarfYn7x2LPcrP/ABbvzN9638H6C+FZmo/bO6yrhvojqHsVXEsQyLKmD4A/nRmyqOOrqObkvbXJV22K19HRunjAJFrX0zPRZZa8Vu9QfECPhFaR/JmmPoucPFZCPljUA+fG09Vx8VtcOxXnFmII0NZLaFG6kmMRN+noW0oKxlbTtnYLX3cCMiocVwwZZ5jWpdkVrqaoB3HI9Sj2nQtraV8JGeregjTv0PQuW4on+G/VSv4SfkRV5WMwVUjeJB7x8QVPyTqOd2ay5zbcd2XsVODuBXBOxkHwIg/WhiSLObqCCOsZq/rKcTwOidoQR3o25bKmD/ff4VsqeoZPGJGaH6t1heB1lJJSTOhkGY8eB7VGp0KlSSS4g2VAnNu03hso/M+6sptGoE9RZujMu38XdkO9es8jNmGmpXTyCzn+zd8e1Zq0GtoxapEKg/ZHxJb5itFsdpFOSd5J93uXjXK+YS7SdbcAPf71GfzH5iiNo/ur+pB8mm32rCOk/wC0rSFYVexlAYgdtv4T8I+VarYJ+5d1rzvlwPvID0O9oUKvVhEqSZbs150veVBmPKPE/SlkugBvTX0y2yoMHKxk9TOprqGzpQXC4uO5QzucWOINjY26MlyK57RU6qYDA9xH9iKt6izpHi97Ejx+rKlpQ9rY8IsSBbt+s11HCzfuicoAlBnJOQl/QE7CTprz0qD7NkfdzDffrmrKXaEEDsE1xna9svq60H4FeuNkfDmY1JAiO5/7NQNpagGwBXb56YtxFwI8e7Vc7jPJa8WuixbL+aYI4BBIYidBuQNjRsTJTcOtkgqpkUbGPBPnZ9ihw3yMxt1gPMsgnV7nZA743PsFTcy45WQQmDTiBzXpWDwxwd+zZRi1q8rDIxnK6LmLjoDzG0mpGt5p4aNDu4Kd7/Kqd8jx57bZ8QTax6QgWxKCwGbtXnZzcB3MFkKnoBCgD9mgaqYMY07yTfqzBRIic6YtGTABbwIPbmT1rn20jePfFVw84Z6qVwdTuaWglmhAztwI323Wz3ZKU1wQjWuxC6y+K+kvgat9i/t+xUHKwX2U787fetzB+gvgKzM+UjutXQNwLcAq+J4cuoA3ozZdW2lnEj9M1X7UonVtI+BpAJtmegg7lnW+EudyB7fkKv5uU0YH3bCT0rKw8jDf72UW/hHvNvYtfBYUIuUGeZPU1lKyrkqZTLJr7FsaWlipIRDELNH1c9KtxZARp6GoqYGSQNG8hTYw27zoM+5cvkzqbfMnMv7w5e0aewVu9sUxwtnb+HJ35ePYfC6w3JDa7YKp0EnovNx1/P3LLiqVetIuzjSAFcZlG3UeB6d1dwSyQPxxG3Ebj1j3hU+1Nh0u0WWlbnuO8dv0Ff5yz65HcV+YNWzdtu/FH3Ee+yw8vIGcH7uUEdITHF211EueUiFHiNzQ9RtWeUYYxgHHV3ZuHirHZvIiKF4fVOxW3DT5/WSzblwsSSZJ3J5mq5rQ0WC3LdLNGSJwOGzST6K79/RR3mu443SyCJmp8BvPZ7ckBtXaUWzqV0z9dw4nci3eTJrYxRtiYGN0GS8JnnfPI6SQ3JNyqrrQPaPzFDbR/dn/AFvCuuSrb7Wh/m/2uWrWGXsCAxP+IfBfnWo2Cfunda895cDzoD0O/wDVV1fLBJUkls615xmve8klcimOeqRF1F1DCCJB5GpI5HMOJpsVxJG17cLhccFRj8ELy5NjuD0/pXbJDH5272rh0gDwG2JGfVkffl/Zdd5KYBTZZHByX843j0GIkdCQMwI5zV5s4uZE12/6y9yz9cznA5jtxz7d66nCWCi5TcZz6zkE/AAe4Ua52I3tZAMbhFiSetYl6xewt+5dtWjdtXiGuIpGdHAgsoJ7QI3G9CkOY4louDqrVr4qmJscjsLm5AnQjgeFuK1OGcUtX1LW29EwwIKsp6Mp1BqVkjXi4Qk9NJA4B4103g9RXN8b8osNaxlpzcD5UuIwTtsrNlIMDmYIqB7xzoIzyKPhp3+SPa7zblpF8rjPisDyh8o1u3A6WbwUKBJUTuTMTpvQdZTvmdiA3IihkhiZgc8Xv2d6rw99XUMpkGqpzS02KsyLKymTLK4p6S+Bq32KP1jsKz/Ks22U78zVu4H/AA18KzlSfvXdZVuzJjeoexXkUOCurp1WmOaYlV38WibsJ6f03qWCkmqHWjaT9cVDPURQNxTODR0lYnEOIm52RovxNbLZWw/J3CWX0tw4LD7c5StnjNPS+ici7S44AcON+5Ag1o1jQbG4U7ttbmpOV+v3W8eh76zdZst8V3wC7fV3j8vEdHdwXo2wOWAAbT1vY74/H2LPvWmUwwIPf/etVbXB2i9GZI14u03Crg11dd5pBaa65w7yi7OB5uco6fePs5eJqenp5ak/dDL1jp8+ztIVDtblFR7OaQ52J+5o17eCJd9AoEKNh8+899aako46Ztm5k6nefl0LyPau16jaUvOTHLcNw+uKhRaq1Fxt+8v+oUDtL91f1LQclf8Ay0P83+xy1CR1rDL19AYhgXMGdF2/irT7B/Zv61gOXIsIP5v/AFUK0C8/SpkluRXnS96SIpJKs2z7Pj/SnFh1od7ZXmxNm9BzPb+HsuekKy2I91cOuVKGNaLNFkbg+K3beUK2izAIBAzb0XFVyxjC05KGWlikuSNdexa/C/KG611EfLlYwYEHXbn1ouCvkfIGutYoGo2fGyMube4XU3XABJMASSTyA3NW5VMASbBeT8Yxwv37l63nS3cAGUMVN1RADvGwaJC9InmKHEQc4vO/6zVhJXvhjEDbEtvnrY8B1ce5CLpoAFHQaCpwANFVPe55u43KlmyjMxgDrzpnOAGa6iifI4NYLkqjg+Lm46jQMS6jodAffv76o60BxxhbKGnfBCxr9VsmaBT5LM4l6S+Bq42L+8dhWf5Wf+Kd+ZqGGKYGFkxpvpV1MyCVxDYQ+2pyHisnRx1dPGx9RWcyHC7WnE423EtFw0HcSrbeNc7Ow7pP1qKGgoZbjmrEag6+1PtCv2vRhr+fD2O9F7Q0g21Ho5EcCp3LrHdmPtJrmngpy77unFrkYvN3G283SrZquOP72ts7CHYQHA+cLgXAtv49apq5yY3ILLNxzyAONySBc9KlhUNyMvMT4DvqFlS10QlOV1Yz7GqI659E3NzdToLa3z0FiihgQdBcQnpP5HnS8otmWkBSt2JjOCOeNzuF9egG2aGe2QSCII3FOahgcxvrXt2C6CGzpubme7LmrYgdczbL66lO3caImR0IBHuOlDVkFM9zedZcuNgdDvOosdyL2VU17GSGmlLQxpcRusCBkDcXzT3LOUAm2kESDlX6ULDRUMz3sZe7TYjE746K0n29tunjZI9/mvFwbD4apJmKsRAAiYAG+nKp/JaOCRjCzN17Xz0F997ZKvk2ptSshfI6Y4WWvnbU23KmatFQnPMqq3iFIJB0BIPiDB+NQeURhheTYDJWR2RVGdlO1t3PAcAOBF9d1t+4J/O/stHWPlvUPlzdSxwHGysf0bkJwMnhc/1Q/O/AZWv2q+xazzBGilvECp3Sswg6g2Heq2DZ9RzsjPQfG1zje4Pm626VGzhsxgATqeXKuZGRMFy0dylpKjaFS/m45nXsT6btwvxU3w7BQ5U5TMHlp+VNHUwOldC1wxN1G/NCTQ1JjbPJctOhJulZsM2aPujMfAR9a6mqGQloefSOEddifco4aZ8wcWfhGI9SrqdQLamvOV71ZKaZJKaSScGkknmnTJwxGo3FIG2YTEA5FdZ5SO97h11rfpNZJ+HaHumtKH85EHcQs7C0RVQadx/svNDxGyY1YaDTK3unalz7LapfZFWXWw+IQ17ifqJHe2/uB+dROqfVVlT8nzrM7sHxQqi5dYKMzsdAAJPsA2oZz3POavooIKVnmANG8/ErtMD5JDDYe5icU4R1WVWdF7j6zN6MDaedSPpgYzjVRNtPn5mxQC4vn09XQFSrggEbESPbVKeCLWXxYnMI9U1abJvjcRrhKpuUGDyWMSeiZWX6r5oa1GUR0rTUeHmG4eH915vygMp2lNzuuI934bdFrWUWHbWOhnw0j41y8frTLcDfq3eKIpjbYs+PQvZh/MLl3+lE3D3ULsxkmAuxZYnZW/iO9Fco5qfnRGY/PwM87EfVB9G3DLVVE1ZvIDTdZunaXSsA1JHtV/ClPmXA3yg+yZPwqtphhZFi0z7zotvtiTnp6/mvSGAH8rcnfNUrMiN+XjVoSLZrCMa5zgG67utHcQcF25wFB7yKp3tfihwGxJdbK+5biWaG9YZm4w1sQdY2u4EAm+eh6NyGUjWByp52Ttki5x4IxjQW3HpKDoZ6J8FSKeIsPNOuS7FlcbrDvR1y+AEVtVKCe7oaAhppJHTTQ5SNkdbgRldp6D4FSVNZHDHBTzi8bom34g52cOkeIUBYKpc5ghYPIid6IfVNqaimOjg52Jp1BDdPhxCEZRupKWqHpNLWFrho4F2vxG5Z9aBZdAcPG55G7c/MgfGqn8TCdMZ793it7JnHK2P9oKaO3G2RfbsR9WqwQF8gieCRL9Mr+6RVU39ldumM271v7frxbNm7yYB/G9he/TayKwJt5+yGBg7kRtRE4lwecRqFW7Ik2f5TeBrw4Nd6RBHom+gV4xmS1ZVhmRg4Zeva3HfVC6g8prah8bsMjCzC7+XQ8Qd65FcKaip2SNxRuDg4fzajpH1xT2cLkF1lMo1s5T4kaHoRTTVxqZKeKQYZGyjE3qBzHQdQU8NCKeOokjN43RnCevcekLErWrJo39M2/Uf4V59zB4r3zmJE36YT1G+FPzHSl5PL0Jzxe3yVvh9abmOldCml4hQPGF9Q+8U/M9KfyaTiE36YX1W+FNzB4rkwvG8KQ4wnqt8PrS5g8U3Mv6Fu8O8tbVuz5p7TtuJBXY8tfGrKnqBHGGOCr59kySSF7XAd64RrI2B05TvHL21DjG5XzS6wvqjOHW8ODN8XGHqoQJ6yx29grpr2/iuuZefItFYdJuur4f5WYXDqRh8HlaNywk+LwTU7aljfRaqibZVTO772W4+tBoua4/xrEYsjzrAIDKoshQevee8/Con1BfqrGloIqYeYM+J1U+HY4JbCMCSJiOk6Cg5I8TrhdOp3E3Chi8WHYGNhFFUMvkz8ZF1V7Y2M7aFJ5OH4TcG9r6dyowS+cbLaYyQTAI5Ak7+FHTVjKe7yHNF87EWzVMNkSyxNE7oZcIADnNditoLkOFwOlHpwy4DGXXMFJJ55c/uj41HHt2mju4NJJF7k562QFZycqKprWvmY1jbkNawhoubHfqeJzUb9hwUBAliVXXchsp9k866g23BGwiNhsMznxzXNRyTmq3GWaoBIAHobgMt/BOeFuYYkAGRMnUAFtiNoB+FQS7agkfm1wNrGxGYvax70bQ7Dno4+aZIxwBxDFHfC7IXBxaq3DYdwQUZQQFO52YEgbdAanft2DDh5s2zG7dkg4+S1VFOajyjziTc4b3zzvnmDdFNYvKZ83bV+7fUkacgdDUP29A4WIcR1/K/BFM5PljucifG13rCM5dIBeQNdwQGJwzopcwRIGhMmQGB1G3aHfUo23DLI37s3F7Z6bjp1KCn5JS4Xwipykti8zWx44uKt4dw67dtXLqBcqTILamBmMDw6xRhrhMA4s9E3Ge8dihbyVdRSGIVH7RpafMvkf5vYs29xDbN0geArmCvazFzcepJOe89ilquRj3lvPVWgDR5m4fzJxxbslJ7PT4+yo3TMM4qDD54Fr37OGfALtnJh7ad1L5X5hN7YNLZ64shvP90JdxKsQwcrpGmoI8CN++pn1z3G+Ag9BHwT03JiKKPA6Vj2k4hiYQb6ZEOuRxGisTEWlULy31566mes0jWNdHzfNG3Xv1Tjk7UsqhViraH7rMNraWte1t1lprw+4yZpGXJ5yCYOXxju61F5UXNscRFtLjTrARQ2EyOXGwRtkvbEGOIvxDS+wPZluRNrBXkLDKoOUCCeTBjA03GRp8KlNabBuAC1iM/khI+TWF75fKSS8Oa4ll9bXPpdIsqcOri4yrlJDi0TJiXkDl3GnftHH5pZvG/5Lil5IGlPOtn1a78G62f4tc1dcs3HRAChC5wIJ3U6rtqx3A6VDDUNie+Rjc3m5z3gWyyTzclBKxkUkxswWHmDR28+du0umv271q0Z0RgpI1OrTptoRlM8tq4lmY6VtQ+IYm6G53/W9Swclm826mZUuwuOYwjdbMZ78tFlfae74/0qYbYdvb4rl3/4/i/DOf6R8V148ncN6rfjNYf7Qm+gtL5bNxHconyewx2DfiNP5fN9BOK2XiO5R/5cw/qt+I0/l83R3J/LJeI7k/8Ay7hvVb8RpCum4juTeVzcR3Jf8v4b1G/GaXls/HwTGqmO/wAFFuA4X1CO/M31p/K6g6HwSNTKM7+AU08nsKRIBI/eNcOrqganwTCslOYIVqcAww/6fvJ+tcGun4pvK5eKmOA4f/LHvP1peWzet7EjWTesq8dwzB2ka5cQKq7mXPdsDJqaKrqZXBjMyegKKTaEsbS5zsljYe9hLt0W7GHNxdMzl/NkEiYCOQWMa6daLeyoijLpX2O4Wv4i4CGbtmWR9o8xxyHgc1o4bBcPuFhbZGKkBgLmxJgA69dKEfNWRgFwIvpkiWbTc64a8ZdSNHk/hvUH4mHzqJtfPbXwUnlk/HwCnZ4FhkMqgU7SGYGPEGnfXTvFnOuOmyj5+T6A+CkeH2v2vxv9ai8of0dw+CcSydHcFF+F2DEqxgyJZt9533pxVSjQjuCfnpOjuCs+wWtwpJ/ebnPf3n31xz79L+A+C551+l/Yq34eh+53btsOW9OJ3D8XgF0JnDeq24cmsr4iWg6z111k1Kypc0gg+A+C7553Fcf5dMUa2qlgGDMRmbVhAnfeOdbPkvBHPHI6VgNiADYcNFnNu11RA5gieW3B0yXMLibikoHcSYIzH61qTR0xF8A7lRDadeHYeddfrunN18xXMdCRqen5VyKGltfmx3KU7W2hiwmZ2XSoC850BPvpn0lIwXc1oTxbS2jKcMcjj1JfaLg3n30zaOkkF2tBHR8k79qbSgdhfI4HpHxCf7S/X4Cm+y6X1fE/FOOUO0NDJfra34LR85fVC3nXBgCBtESFJn1TtHXvqIbNpr2DfEqZ23q8jEXjj6Lfhqhv0riZk3n957/qfeamGzKb1fE/FDHb1bbJ/wDpb8Ex4lfJJFx5O8EgkjaY3rryClZd2EdvzK5G2NoS2YHk8AAPcFD7bfH/AFbvP77c9+fOuxR05Fw0KJ2061hwukcDwT3b98ABnuQwzCWbUSdd9RINOKSnP4B3JjtOtFvvHd5UbttlALOQx+7LTBEhukfGk2lpzoxvcE79oVozdK+/DEV2r+UjNbyspVnUGVzRtLidIMbGfdFeaDZzWvu03AO+3Z4/Wa0n2g50dnCxI3ePV13V3AbiK+s22g6T2GEzHiNCD0JjnUdY17mZZjxH99Ld66oy1r88jbsP9v7b10F2+qgkuoA1JJAgdT0qtaxziABqrUvaASTa2qAw/GUuXvNWwXGWTcWCizMAmd9KJfRujixvyz0OpQzKxkkvNxi4tfENAsHj/H8TZvNbXzZDCEABLpOgZuRJ1IH9mxoqGCaIPN8tToD0Dq3lAVldPDKWNtY6a3HSfcFbxTiI8zaFx/OFpO3m8wWfSH3SCCIjeuaamJlcWNtb+a1+HHimrZwYWB7r3ufVvbjw6lm3ca5ttYtkp5yGGsgBZDDMOrZQdPhRIhaJBM/O2Xfp4XsgWPfzbomZXsRnw18bXRnk9iLFiStx5Ah0ALZ5ICsBrBkjbqfAQVsc09gWi246W4j66Osl0kkMAJuctRrfcLfXy0h5RNdRvNWLxBlUZSoYmNSJ9GOutC/Z7YnjnHt4kG9vn4IgbQ55jsEbraAi1/HSyD8nuN3nLW3cZFDFbl4EPI5E6qSrddanraGNlntbmbZN0t4HNDUdY7Nsh80X852R79LhCcC4dYW9na8l5ihZy/8AmqysCHOvIe7voirfO6A2YWjFYAeqQRmAoqM0xkxYw7LMnLzgQciUNY4KGxCXMScOys2XIgCqZVj92JjQSZkkCu5ahzIC2EOBte5zOoG++ufBdxQB8ofIWkE2y006Ne263OM8TvJe/V3FCDQLAOYgwwJ3EdxFV9LTQvi89pudTw4WU9VVTMl8wjCN3HjdEp5U2CyjtZWUNm6Bucb5Z0n27a1CdmzYScri4t1eF/rXJFfaMWIDt+uj60zVWC8q1drg820KGZcvaLBeUaQee9dy7LcxrTiGdgb5WuuI9ohznDDpw3onB+Udq5OUXAoQszFYVSN0J9cdKhl2fLHa5FybAXzPA9Skjr45NAdL3tp0da5puJvavrfF66QX7dttZUnVcq8wJ9o5c7YUzJYTFgbcDIjjxueKqHTPjlEmI2JzGvs4LqcHx24SWvotu22ttiYMftA/ntVRLRMybE7E4aj4H3K1inOsgDW7j8Vfj+P2bcZpMgGVAIAPM67VFFQSyXw+K7qKuKC2I36s8uK43y7YNdtkMIyAjoQzHUd2lbvkmC2nkuDfF7AFR7etI9hBFre0rGs2DkD3EbKsZHUZk0PoNHInQdOlXM87ec5qNzbnVpNnZjUdWvTxCBhicWB0jTYaOAuMjofYOHBNetLca55oAM1xiAWVAE1gAMRJM7csvfXDJXwMj54kgNANgXXdvOQOltd9+hPJEJHvEQs4uOROGw4WJGvDdZCKnZ10g6yYB3A7Q8D7qUxeJsYBILQAQLkbzkePFGUjYnUwjcQCHEkOJAdlYZi+hBy61FyNBOk76wBpJjeJmiIHPuSRnYX0zOdhwva1+vgha1sYY1rHebiNuAFm4iL52xXt1HerBe0G2oA31gSOQ01A31oga9vD68MlWu0v0W+vnmrxcYjfSOYOk+iDyAkacq5L7G3v77bz07+C6EYIv7u6+7q3cVW+QyARr1G8lYEnRYkiYA076cYxYuHd1Hdv3bybnoTHAcmn6uN+7uAy6U1tgAO+e6egmhqpmMkkXsRuvYHUgbyrbZ8oiY0B2HEHG4OHEQcml2oFs91yc9ya6SxAWSe7UnoO+lQx82HG2FuWWg6TY6Alc7YmExjaDjcAbm9zYnzWkjUgIx7QuANBWCoy6DsQZgmJMg++pHVDYPNc4Z3PahxTGpGNrSLEC2Qy6CbXPioYrI1xjdaIgQvaMgRqxgE6anmakiJwDm8wc76DsUM4aZXc6bEZWGZuMsz7elauNxy4i/kQkKuYLpAAg9eZWfEz41hKemdBHd2ptf66/BW/PtqCCy+HMDLLQ+4FX8Ft27ll89y2XLdhL3Zyy2UODPogFjlrmrZJHI0sBtbMtzv0dthmoad8bo3c44EnQO3dI6LXyWpwrhKW7T53sXFZdJMMSplVYloKyBppQVXO90zQ0OBB3aZjMjLVH0sUUcTsZaQR25aA56LCBt4ZWZL+e6QCPNSLaPPbEbMI/wBqscD6gDGyzQfxakWyPQboETw013Nfcm2mgO/oIsgrl+64ZnYwxBkwCzAAA95AFExMjjyA3e+/tUFQZ6kmOMFzsibdQsT2JsO13OlwS8TlBMgb8jyp3GPNgGvBFbM2VUyRule7DgNvOzF+m5yGnWlbxV2+1x3kXAp1EwRp2QOQ8K5ELIWhjdL/AEUPz8k0zsXp2Puy9+S07PHrJtAebZb2UrnWAdZUmZ6Enx1oB1DIJfSBbe9j9fQyVoZJPJy/mXaekCNNDvv4a5qOCxtuwS1hGmeyWOuUiMrKNG7RJ91FS0j52tbIesAb76i/QqmGtaxw8lbmb5uOjRritla+d8tyz7he5PnHyJJf9nM2vojrNd/sgMIuRYdNh0o6kgjqqoMm0s51s7XBscuv+6hg+FJcbIpzvvposa/eJqSOeQnMZeK62nsZl2+TGxJsb3w2sTe+Z3aZ6p3wzMFIEaZRqDovgdDTm4zItdB1UXkgwl4fZt8stCBbffW/ZorcRi7fmlzswuQ4VSCQZKkHN3Ffj3VDzDxJ5oGHK/ZcadRTR1MckVyTiztwztv6wieBcYTDvldAylIXbOGXYHTsg/IHcmh6yjfUN802N8+Fvfb6ysiKetZATibfLIfiv8/nxQmI4neuO+wVjLWwOxyEEc9hvU0VNAwAakaHf2Hdqu66DaDI/KHizRq3hnvHdfelbxhWbdoC2H7L69l+0SrHNosTGnSu5YGl+N+dtOjLQW10QdPVtcCxmXHpHHo1R/FuF4q527UP2lL5cp7RAJgDQoG6daHinp4mtY/K4Nr303X6bIyWGd93sz0+h0XW35YY5bbBSpe5lBIzQNAdJgydzHdVZsyne8E3s2/WrGtljYLFt3ddlk8JW9cJKb5QwBMnK3akg6ddCKNqTFGPO+iEFTsme44OG/PI55obywvqblosCD5rQDTXPcWT0giYrRcmI3Mp32OWP3BCbaka57cQN8Omm8/3WbYuK3m1GVC1wbA+iPvMWOo10HdVjVx/tHOBcA09/AAeJNznkoKKZzDHgs04vDibnPoCq+0K0uArOxOdLirBGpDKwjL0gGZ60m0zmERC7Wj0XNOd94cNDxBsR1LqSr59xlNi46tIysNMJ16Nb9aCtKCDmER378o/vpViSdyr2hpuSNEdwjAG8XYzCBTCiWMsFUAbASdT9a4NohYb+K6xOndidutp4ADgpcTwYSGViVLMpDABldYzKYMHcQRv3VJE64sfoKCVljcfRVlm0hsMxuANsBpMDYddSAPb4wLI94qGtDTbW+5WMMETqN0jpAHDIDfuy459yBs4dmBKgkAST7h86nlqYoiGvdYnIePw78kFDSTTNLmNuBr4fHuUMwiKlwDFi36KLnX83ze69/j35dytzEINIVmkNGpKiCA3TXUeFLIlMC4DRaWE4hkaDdJZgQzEggKyiVB1mYAnlFVVZs6OpANtLWHEg5Hdpn1q5pa4wnBIb31N9LgZb+gHghb2KykrctoxG2+gIHNCM3Iye/rR0ULQwYHG31xQU9Q/nDzrATf29Wq6PBX1Ceb82Qcrljp/iZgQ/sQMv8VZCVgANxn9ZI2jqXQyCjOo3i1iNQe0dt9VnXuBDKbjXQqMpuJ2SMwJ0EnZtZjWpiXNNyVYVtPStphDEzzyLt9YnhxPuWWot5TqxbTKeR7Sz7Mub2xXcczCfPUNLsWqhJfIGm401t35dC1cHasQW1IkKkEAjM2Xzh5HKNSNt6hdd5s12nHegI6ZlO6QVTLXPm3OWHPTp6b3CES1fb07RIHPL6M5WJnvEHwNM2RsegyV5DRSUzHTMkBdhBw/lGmRv15KzzDW7WcKTbnLmnnEf0nrSfrjtmotms2jVMc6WTm2vNy0NBJyA33toNbpcIxgDhcoAOgIGx5eyuCA4EO4Zdamk2LHSnn43Enfe2h35AWV16yi5YUDKTm0BL9kr7O0Q2nSjojC8NBGZtuCrjtnBOIA4g3t0Z/3QrYosrjsgMhyOAZGcEKwOxIBmmwGB2MnLd8lG+hijaDStc9x9IZWz6rAWPFE2MfaYNadSM8Q4CMVIEaBhEmgpTieXtHffvyRjKSppGOmJueDdQNbA7+pNxO9h3JtWky2m9IEQc8pBkGQAAdB1pRXaMTvSz35WQ1TVTTxjAc8tbKOP4fiCQSFiJVUhQB1CwJnrUBqmk+dcX4haunpGRtsCHHQnLx+Cps8Ku3TLaZZjMNT3dfbSdWtjy19yDqNgwTgmMYD0aHs0WvcGGUjzpYOzKEAXMA33QQN5jnpFGwR42gtP1qq+KmpYXufI3z7jPgRkLcMwgLoULl7oBJOvoyTBG+WfGKZmDFd+nAKtpNr11XNgYy4FxcC51uMRPyQuKxFuYUdkRl6+iM0zzzZvZFPI5hPmDJWVRsKoncZC8MJBGl733G2QHetXA4lgyPbYrEKoBMNCvcIPdlRt6Fng55pFgRv6OpAUABe8SkscwBrQNCdc+N+HDpXR8Qw1q8yEqCXIYnfRRt8vfVLTOfA15J9HIdZOqu3CKoazDY4s+7crOD4Arcu3DoDCgeGpPfuB7KHqpw6NjOGf14rqliLJXvO/L68B2Lkf+IQ/wD9Fv8A+of67lbnkt+4n8x9gWf2+f1oflHtKy8PaGZSdbhAbVwiKDogkgkt+WlWE1Q4YgDZoyyGIkjU2yAA8VBFELhx9I562AB04m6FbAy0282SCSYzG2RMqxXvGh0kEVLHVWbaUi+7divoRfxG4qF9Nd14wbb99uv471LiVnzTwtwMCAZUiOo28BuAe4UTH5wzCikJYbg6qjClgwyFsx0GUmT3aampja3nIYYifN1RvFcBiLQtreRkBBKAiBE9o6c5iee3dXLHseSWG66eyRgAeFnla7sowUVg8fctqyoYDb+8H5UDU7OhqHh7796saXak1Mwsjt3fXUnwXC7lwNcgi0mr3D6I2ESd2JIAA1JIqWebBZjBdx0H1uUVPCJLvkNmjU8egKzjHFDeuKVAS3bAW1bGyKDI8WJ1J5muo48DTfM71G+XG4WyA0UeJ8PdALrMrecltI5kzoNqCo9osqHmNrSLcfrLfqrGu2W+njErnA34dPt3aIS9iM0Ejta5m9baNNhGuvOasWjD1Kre7FmdeK7a6BmJHevXmdJ8Kx1ZJd47FZCMCqkkbubbtI+CVnDLczAi2zZDkF5iEzaZZMyPZrvQVQ9zW4vO1/CAT3IfY07Yqkuc6xLSLk9XFX4HydtFl89bsIsAt5u+57WugViZXbXQ6nTSqyWueGHmi8n+Jg9oWvFc3IF7e8aqm7xzzxu4YpZW3aRWQqCCCylgo1gERlPWjIdn8y5s4eSTa/TfW/UqvbEjXU8rXjQC1+PH4KmyZOpmYnYSIAifDTwo4RNuAR7VQ0m16x0jGmXK4ByAy67X8VLhHF3vG7ZvW7a21lQBEBQGgTPa1A1Gnwo97WDetPFtEn9oQ0ddrHvVuFuC0XGZCGlVS2kBQfWee0aikcwNIaEHNtiPFgL8bnZWaMgTvxHgs+8NTpUEZ80ELI7SJbVvI1uPYEZaNrMmEa3PnrTXC4IBXIYUBY9u/Whpo5XEzY9Mraj2hbnZMwFPELZkXJJz6e9E4PDphnefNhZXIfSvEdktmGsSQw0I0O1DvcyotgY53Xk35+KkqNox05InkA6Bm7uCxzYRrhYIORjXqeVGjLzSVlX1MgpY5G/ic7rsLfNXY2zbu3LV65mD2coWIAhTIBEajQUwdUNaGtLSAANOCtG7coHuLpo3tJJORB17lX5QXHuhfNtBFwORqARIPtiDoetT0rsIdzrbkuumrNt0j8Ihe4ANtmD7lPHoGKsQCepGv9KTJDidhyzuqnbEzrRuY42I6uCDdla4tlgYdbjZh6Wa2RG+mWCf7NWTQ0xCMjUA333Vhs55gDJoiQANOPG/G/8AbRFYfh1kcsxDRJJIIEawIiddxpHOkaaKMedYdZ9wRk23ZTo6w6B7zfwRXmlMdkdkkroOzuB7YJGnU1V1D2mQluizz6iRznEOOfT7VqcGuKrDNoG0B5A1U1zXPYcO7NX+ypWUrGc5+Pw4LpAKzxcFp7rzv/iD/wD0W/8A6h/revSOShvRH8x9gWR5QfvI/KPaVzJvOBEjTQSFJA12YiRudjV66ljLsXfmRfrCrG1Tw23dkDZPh3e3FxRHpKD7Mpjvg1ISxxwbxZRNcWm4K1eC8LOKL3LrmF001YnfQRoP7FVG1NqeRYWRtuTnnpb4q0oaHysFz3ZDhrdegeT+FwXDkDtiFF1lUu7gwROYoqekrZdOo3I5Vy6oNU8tZnbcN11K2BtMwF2/eVl+W2JbHX7VrB3vP6T5q2JVCd3ZwMoEesZHtoWWKS9wVYU8sbWnENfG65Ti/k7iMMwF5MoOzAhlMbwR+Rg1aP2oyJoBBJsqqPZD53ktcGi/Te3ct3yF8j/tNwXbomwh1mQHPJRG4HPXuoT7TnlPmgNHeUY/ZVPTt84lzu4dy6H/AIqYHJhLK2exZR8ptqAF1Byn2EH30VQuxSHFrbVAVzcMYw6LyrJVtZVOJWAM2kkxJiduZqHBFEcVgL2F7a8F3JUSOaGvcSBpcqorU1lxdejJ5PtzdR/EPqKw2GU/gPgim7La3WZo6ifdZTPACd7ifiH/AJUhHPub4hdHZ0J1lb3FN/y8fXt/jFPgnGrT4Lj7Mi3SM8fgonyeb17f4hTBs3qFM7ZjSP2rO8/BN/y7d2BtnwYU5Eg1aVx9lOtYPYe35JDycvepPtFc/eeqe5dDZL7Zkf1Jv0Dd9UCubyX9AqQbIdb02DtVZ8nbvVfefpUmJ/qHuUB2M8/4je/5JDgN4EMGAIBUHNqFO6zyB6U/n+oU42fUNyEwH8yZfJ671X3033nqHuXA2Q4m/ON71aPJ9x95feKa0p/AVKNlW1lb3qR4E50zJ+IUhHNrgKc7OBy5xvemHASPvJ+KlgmP4T4JxsyNo/aN7z8E36DPO4PzroRzep7Ex2dGdZh4lOvARv50D2a/CuubqCMm+K7FHELAz5dAKIHCrY3uE+yK48jqTvHiphFQt1Lj3KX6Ntbecg9D/tTChqNxHcU5bQn1h3KVvh9sGcxMbaf7U52dO/zXOAHQpI5aOIh4xOI0Bta6vxGK11JGmmhgAaDUCrVlGzDmAe5BS1cjnk3I71xflxcBu2zrOU9dpMb+2rKgibG1waAM93Uo5JXyC7iT1rPvcOQ2EuBgGgyJ31MeBqBtdIKt0RF23y6MvYob4c79ihxO5bNq0iboDmnqdT8a7oY5uekkk0dp1bvBdlwytwVHDOJ3LDZkgzowOxA/I761NX0EVYwNfqNCNyLo6x9M67d+oWibuI4jeS1bTwA1CgxmZm6UPQ0EOz2E3uTqfcAp6qrlrXBtrAbviV7ZwPhtrDWltWkVQAASFALkCMxI3J3mg5HF5uUcxoaLBLifEcNbB8+9tR0uEa+w70zY3PyAuujIGZ3suYxf/EbCLct2rQzIXVWeCltFJALCRLRJOwHfRbKF+Ek5dCEfWsxADPPVXeUnHuGXl+zX76srFf8ADLGGB0JdOyPaa4himacTAuppIiMLiuE8r+FYW2p8yPN3LVw27iF2YsrDNbujNuCN4GhNWFPI9x87O4/uEBURsAu3K30CsngjrbYl7bHOuVDGmp13HShNqNM0YEbx5pu7PPLRCYw1pLhfLJSwHAWu5iCFgxB1Pw2pqna8cFhYm410HZfVPE10gyXdjFW/XX8QobHHxCJ8lqPUd3FRbFrydD4sBTiaL1gnNBV2vzbu4/BROI/+S3+fzrrn4uK58hq/UPcVYMSnN194+tNzzOKXkc41Ye5L7Tb9dfeK55+PiuhQ1J0jd3FOLyesvvFLnozvCbyKoH+G7+k/BP51fWHvFITR8QmNJP6ju4/BUMbfO5/3n612amMbx4Jhs+odox/cVJcRaGmce1p/OufKGHepPs6pGrCl9rt+uKXPNTGhmG7xHxVf2i3/AJh+PyFdc6zh4FReRy8f9TfikuItj/qE+JPyGvtpGRvDwKfyZ41I/qb8VYMdb9b4H6VzjbwPcV15O87x/U34pfbrfrD3H6U/OtGt+4phSyu0t3j4pfa09YU3Ps6e4roUU53D+pvxTHFWzuwpxUR8fArv7NqfV8W/FRY2dZya76DX4V35SBv9qj+z5z+HxHxSTFWl2MeCkfKufKA7PPuK6OzpWGxwj+dnxSPErfrH8LfSo3zC2QPcfgpBQPB85zB/9jP+S5byqU3rqtbBICgbRrLHn4ij6CYYTiuDfeChapjYLYntN+Dg72ErJSxeUghDz7x7qKk5l4IO/hqgudiP4kbxThkIrLLsTrAHjMCq3Z9c58rmOFmjTXLvUrsLBcuyVXB+BteuBHYWVgsXfYAdBzPQVaSTtaLjNdRPje62MBegcLtWsNZY21e3h+dw6YjFMOSAegnf06b1XPc6R2eZ4bgrNssMUeO9m8d56lynlD5QY/EuSDctWx6KIxWB1ZgQWJ91FRQwsGeZQMu02uOTrBc6+AvEklGJO5OpPtmiA9g0Q5qozq5N+j7vqH4U/Ot4pvKIvWSGBu/5Zpc63ilz8XrIg2r7OGuq9yABqZMLsJ6VG8jAWsIF0nVLHfiROOxOKulSUy5dgoAA+tBU1BTQNIGd9b/WSUlTG/0iOCFXB3+QI8D/AFo8uiOtj2KPyiLiukoZU6U01gusTrWulTrlPSSTilZOHEaFKmLGncu21ErdHEdpTyaXNt4BdeVTeu7vKU09gojI46kpqdcpUkk1MnSmkkmmkklSSSpJJUkkqSSekkmIpJJstNZPdMUpsKV08VyImglwGZXRkJAB3KVrQgwDBBg6gxyI6V2W3Sa/C4G10TxLiFy+2a4ZjQAaKo6AVy2MNGSmqauSodieeobghYruyGSikklFKySUUrJJopJ7pRSSSikmT0kkqSSVJJPSTJ6dJIUkyVJOnpJJqSZKkkkaSdNSTpqZJKkknpJJUkkqdMlTJJGkkkKSdKnTJUkk9JJNTJKJNJPZIGkknp0kqZJPTpJjTJJUkl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2" name="AutoShape 4" descr="data:image/jpeg;base64,/9j/4AAQSkZJRgABAQAAAQABAAD/2wCEAAkGBxITEhUSEhMWFhUXGBgXGBcXGBcYFxgYFxgXFxYXHhYYHSggGBolGxgXITEhJSkrLi4uGh8zODMtNygtLisBCgoKDg0OGxAQGy0lICYtLS0tLS8tLy0tLS0tLS0tLS4tLSstLS8tLS0tLS0tLS0tLS0tLS0vLS0tLS0tLS0tLf/AABEIAMwA9gMBEQACEQEDEQH/xAAbAAABBQEBAAAAAAAAAAAAAAAEAAECAwUGB//EAEYQAAIBAgQDAwkECAQGAwEBAAECEQADBBIhMQVBUSJhcQYTMlKBkaHB0RRCkrEVI2JygsLh8DNTsvEHFkOi0uJjc5M0JP/EABsBAAEFAQEAAAAAAAAAAAAAAAQAAQMFBgIH/8QASBEAAQMCAwMHCQQIBgICAwAAAQACAwQREiExBUFRBhNhcYGRoRQiMlKxwdHh8BUjQnIWJDM0YoKS8UNTorLS4jXCY4MHJSb/2gAMAwEAAhEDEQA/AFVyvNkqSSakklTJJU6SU0kk9JJNNJJPNJJKkklSSTUydKkklSSSp0yekklSSTUkkqSSVJOlSSSpkkqSSakklFJJKKSSekklTpkqSSVJJKkklSSUmZFUM0mSQIjkAefjVPXbRkgm5tjQcr3N+JG7qWv5Pcmo9qQukc8tsbZdnxUBirX7f/b9aD+2Kn1G95+C0B5AxbpT4fBOLts7PH7w+Ympmbadfz4+439tkBUcgp2tJikB6CLeNz7E7oR7diNQfA86toKiOduKM39o6+CxdZQz0cnNztsfb1IbGY+3ay5w5LTosbCOZPfUVRVGJ1gFebF5Ps2hCZXPIsbWAQ36eserd9yn+aoRtD+FWjuRjd0p/p+ana4xYOmZl/eXT2kExXYr23zCgk5GyBpLJQT0i3jf3I9DMQZB2I1FGh7S3ENFlJqSWGfmJBZ17d61l4QCAcx1E1j3cp5gbYB4re/odRg5vf4fBZ2KtZWKzNabZ9UamnbKRYm/tWM2xQsoqt0DCSBbXXMAo3B8LDqGLEeyqKv2/NT1DomsBA61ptncl6aopY5nuddwvla3sKo4hgvNxBmaO2RtV9biD2gWtp0qr29sOLZ7GPicSCSM7e6yCAJMDpNTbR2i6lc0NAN0Ryd5OxbShfLK5wsbC1s8rnUFSe2QCZGmsR/Wq1m3ZC4XaLLQP5FUeE4XvvuzGvcmmtM5wa0u7V5vFA6SZsQ1JA7SbKYstzI9x+tZn7ekv6IXpZ5E0FrY394/4qBUgwf7/uKttnV5qg4kWIWV5R7Cj2ZzZicSHX1tkRbh1pAagdSB7yAPzo6V+BpcqSgpDV1DIAbYjrw3nwR/6HudU97fSg/LTw8VrDyPb/nH+n/ss8ggkEQQSD7DH9fbRcUnONxLLbRoXUVQ6Fxva2elwRdX4XBXLillyxJGpI232B50O+rwuIAV7RcmPKIGzOktiF7Yb+NwoYrDXLeUuBDHLIJMGCeYHSnjqsbw22vSo9ocmzSU7pxJfDbLDbUgcTxVVy4FVmMwoJMb6VNNLzbMSqtlUArqkQE2vfPqWd+nrX+W/wCJfpQH2g7gth+hkO+R3gnHH7PO3c9hWl9oO4JDkZB/mO8PgtVsup1gKG79QPrU09YYoBLa5va2m9UEOwmzbUNC19gM72udAVR9rt9H/wC2q77Xm9RvefgtR+gMdv2x7vmm+12+jfCl9ry+oO8/BMeQDLZTH+n5q0MpEqZ66QRR9HtBs5wkYXcL3v1LLba5OVGzAHk4mHeN3WlVis8lSTKGOX9UD0f81/pWZ2qf1sD+D3leq8gT+qyD+I+xqEw9jNPaiI5TvP0oWKJ8r8DLXtfM207DxWo2xtWLZsQllBIJtknvYdl3II2kf11FNLE+J2GQWP1oU+zds0m0G3gde2o3hEcNuSfNnZvR7m5e/b3U9PUeTSiXdo7q+WvegeUuyG19I4Aee3Np6eHasvyoXS0f3x/p+tXNd6YPQszyQP6m4fxH2BB8DwKXS+eeyARBjckVBTxCR2Eq223XvoabnmAHMCx6VXxjBC04CnslQwncakEe8GuZo+beWqbZlYKymbPa193gtXyZclGB2VhHtEkf31oqkeebeN1lnuVEDDPTSfiLg3suPYu/tDQeyvOnG61zjmud4j/iN416LsT9xZ2+0ryzlR/5J/U3/aFr8K/wx4n86xu1z+uyda9B2MLbPh/KELxz7vtq25Ljz5OoKi5Zfu0f5j7FlWD2mPSB7hPzrvbT8VRbgArvknBzezGH1iT429gV4cHSqe1gtGhbQ9Fecwf4d/y+Naurqv8A9eHDVwA+K842ds3/APoZARkwuf35t/3A9iOrJr0ZD4jceB+VX2wXWlc3iFkOWsWKha/g8eIKfBiblsftf6QW/lq/rDaPtWR5Kx46/F6rXH/1966eqtekrnuMW8t4nkyhvaOyfgFo+idkR2rD8rqfz4pQMzdvvHtK1eFW8tlB1GY+Ldo/nQTjckrYQRCKJsY3ADuFlVxxJtT0ZT8QD8Ca6iNpGnpQ21YucopWfwnwz9y5ziH+Fc/cNH1v7IrEclP/ACLeormuH2g91Fb0S0Hlp41TNAJzXqMzi1hI1XQ/ouxzRfxn/wAqseYp/WWK+1ttn/AHd80bcEKwiIWI7gB8hUe0g0Uow6XHtQ3JyaaTbpfOLPsbjqACz8KgZ1U7FgD7SBVA9xa0kL1R7yGEjVW4rChRmUmJiDrvJEHpoaMq6V1O4Am4Om7Tj3rN8nuUJ2pia5ti3XeM+lRwLQ4HWR8KHY4te1w1BHtVrtiFk1HIx+mEow1s14ElSSUcaf1X8f8AKazW1h+tN/L716nyA/d5Pze5qq4eujn93+alss/rNv4T7Wqfl7+4s/P7ip4poQjrEDwIM/CPbRW15GENj33v1CxHjfwVFyFopjUuqNGAW6zcexCYec6xvmEeM1RSWwG/BeozOAYbofyrM5CNpf8Al+VX1QHBrA7XCL9a8/5NOYWzlmnOOt1blj4PGPbkoYnQ6A7eNDse5hu0rQVFNFUNwStxDgUnuPedQWlmIUTAGugHQCmJLjcrtkbImYWCwG4Lq8FhxaRbY5ak7Sx3MeyPZVvFBghI3kLzPa21vK69htZrHAC+uoufBdjZOk15eeC9Ndque4ssXDXoWwHh1E0cCR4rzPlZGW7QxcWt9lvctPhg/Vj2n41kdrEGsktxK3uyBaghH8DfYheNj0auOS/pydQ96z3LL93i/MfYszCr2SepP5x8qF2hJjqXnpWx2VDzNFDHwa32XKiD24nw9m/z91PJTltMyXiT8lzDXNkq5abe0NPff2Zd6mlmHJ5cu6dT8RUL6gvibHubfxRDKaNkz5gPOda/8osFNbpzxyj46fI0xgIgEp3myTalhnMA9IAOPUSQPYmxI9Hxj3g/MCjNjvw1QHG4VVymh53Zco4AHuI911fwhJuj9kMf5f5j7q0tccgFjuR8X3ksvAAd5v8A+qN47jWtKpXfNJ70XVhr10HtoJrC69uF+5a+qqmU+Av/ABODe13w1UuL4Q3QhXrE/stufyNPG8tvbhZcV1G2oa1rvwua7uOnaLhVcexZtWwEMMTPgqwW+Q9tM1pde3Wu6idsIbi/E5rR1k/3KPx1vNbdeqsPeDFcojIjNcjjmBsXCOaSPbFWNWcUF+pYDk3EYtrGM/hxDuNlytq2WIVRJJAA7ztVOBdemuNhco79AX+iD+NT+RNTink9UqodtmhH+M3vC6fEnRv3Y+EfnU20ARRgHi32rLbFkbLyhL4zcHEct+SykaNRyqhIvkvUxobqdy8zbmackk3JuooKaGAHmWht8zYAexE4WwRDHmNPbzqz2dSGVwlPog95Hw1WL5W8oGwxuoowcbhmdLA+2+ivrRLy1PSSUMaP1X8Y/I1m9r/vLPyn2r1HkAfuJfze4IOzfZZyneJ0B223FVwuDcEg9BI9i3VRSQVIwzMDgNxF1B3JMkye+kpGsZG3C0ABF4K1HbO/3R47t9PGaNoKQzyBxHmDPr4Ae/uWM5VbfZTwOp4j947L8o4n3LP8pF7Fv95vyWrSv9IKm5Hfu0n5vcqPJ2wrNcDqGXJr3SyiQeRoaCPG7CVebXrTSU/Pt3Ed17FZ/EMEbVwpMwdD1B1U+6oXNLTYqxhqGTRiRpuCLrqMDiPOWleZYdl/3hz/AIhr4zVrRzYm4TuXnvKnZnNS+UsGTteg8e329a6TheKzKB94flWJ2xQGlnJA812Y+C1uxNpNrqUOJ88ZOHTx6j8kVdsI3pKDQEFXPAfunEdSPqKWGoaGysDraXF1IKAOgHuAqAuc48SfapxYCywuLYtWOnoqN63Ow6F9HC6SXIndwAXn/KCvj2hURUsBuAbX3Emwy6BxVWFSFWegnx51nJXYnl3Er0+waMI3IPNoG783v3+BNaqanvs4N3gArzijr8PKN53OcWd2Q8QEbcMCeQE+6skASbBekFCWTBWdyTPiQSfjWk2pBzVHGwbiPYsNyfrvK9q1Mu4jLqBAHgrsUez7V/MVTbPdhqWHpWp2oznKKZnFjvYUfwBNXbwX+Y/mK1FY68luCynJSHBRF/rOPcMvbdR464LqvRSfxH/1ruibckoXldMWxRMG9xPcPmjOBvNhAd1lPwmB8IoN7cLi3gtRSVIqYGTesAe3f4rG44+d7nRVKDxglviQP4aNp47xuPEWWU2/W4a2CIfhcHHtIt4DxXSYd5VT1APvFArZdC47iFrJavJ6gZR4A9n/ALctFPdelHcsrTQ83yhedxGLvtfxuuVw90oyuN1IInuM1XA2N1tntxNLeK118oTztL72FGeXSdCzJ5I0H8XetnOGtFhpmtq0bxmymPjTbQlLqVpO9w9/wVZsShZS7fdCzRoNr9IHxWYapF6Y6wCP4tYAcsogSQQNgdY07x8Qa7dA6JjL6OaCO4XH1uPQqLYm1hV87EfSjcR1i5sU2BuyMh8V+Y+f+9FUFTzEtnei7I9B3H3H5Kv5W7GFZT8/GPPZ4jePh81fWoXkSzhxuz1PuNSc25GeQzcPFWJxyxEEgiZhlbfrpQFXsttS4OdcEC1wdyuNl7R2hs1pbABYm+f9wn/SuF6J7n+tCjYTB+J3ePgrU8q9rnINb3fNIcXsDZlHguvviaIZsmBv4L9ZJ+Srajbe2ZxZzyB0WHzTfpez6/wP0o8RkCwCo3Us7jci5PSqsRxDC3AFckgEkRmEGI6VBNRmWxKu9k7QqtnscxrAQTfMpsNjcLbnzZIJEEnMdJnppqBXMNDzbsSm2lterrYTCYw0Hpuckr/EcK8ZwGIEAkONN403Gpp5aESOxFRUO1doUcIiYGkDS+7xVljiWGQEJlWYmA/IzzpMoQw3F0qza+0KqIxSMbY9HzU14zZBkXIPcD9KklpRM3BI246VU0wrKaTnIbtPEfWaLTytUaecnxU/SqWTkxTPdcXHUfitJFyi2k1tnRtd06ew2VV/yjR97mnSCB+VG0mxqelOKNmfE5n5dirK7ae0qtuB+TeDch253PaUO3E7JBBf4H6UdJAZGFp3qvoxUUs7J2NuWm4vombjlrbzx1/Z/wDWqpuwIBx71qncqdpn0YmDv/5KJ4xYIjNyj0W+lWxgJbhtlayyzGVTJxUAecHYu29/aptxqyRBu/8Ab/SqqPYUTHh4vlmtPNym2jJE5nNNFwRcXuLi1xmotxewf+pB5GD4dO+j6mjbUMwPGSoNmz1uz5TLC0XIsb5i2R4jgnPFbJ3vT7B/40DHsSJjg4Xy6VeS8ptoyRuZzTRcEXz39quscdRAQt4CTOwOu3Md1GSUYe65ugaHbFdSQthbGCBfUHr3EKDcXtsSzXgxMCTpoNhoB1NSRU/Ng2QO06qqr3NdIy1hu+ZKlb4vbWQt6ATJAJ32nbupn0jXuxEKWl2ntKmiEUfojS4BtvUF4lZH/UHPqSZ1JnnUrYcLcIGSr6gVVRKZpBdx35J7XFlUBVxDBRoBIMdNStD+QN6Vdjb+0wM2tPZ8CmbG2SGD3Q2f0pIBOw+7EbCujSDBgzQw2rW+VCqwDEG4dDa2vFC+ZwXUfjNQfZrelWg5U7QH+GPFS81gu7/9G+tP9nN6Ux5U7Q/yx4oy3xCyogMmWMsE6QNh16V1NQCWHmjcDW41VVFtStjrjWhnnHLQ20snGPwvS3+JvrQH2E313+HwVyeVu098be4/FJuJ2jOZ0ObcE988qPnoGSxtjIIDdLajK3sVDQ19dRVDqiIec697jI3N1H7Xht5UEa6OaBOw2+s7w+Cvv0v2kRYxN7j8VJuI2jr5xffVwyIsaGi+WSyEsc0kjnluZJOQyz4Lnvtt/wBZ/jROGPgFdc8fWRRxlwJEvmmZgzGmlVoc8yjIaWtuvfXuXQkdfNww9l7qg47E9X/D/SrDBH0JvKT6w8ERw3FN5weeDFAVJGRRmGYZhJGnZzdPGg64SCP7gC5uL62yNja+edr+xE000bnfeOG7eM88/BVY/EkXWNpYSSVBRSQJ0ExrpFSUYeYW896Vhc6XyzNr5XK5nlYJDzZFuxQw+OfN2lBEf5a/Jajqy9otGOG89qLoHUrnXqH2Fjw13KtMfcHJfbaT5rRjWtcLnLtPxQDpMJs0g9OSv/Sr5IjtzuLaDTxC+NR82MfR1oznIPJicXn34DSyh+kr/rt7NPyqbm4+CA593FGvxFzbKeduFvSG/ogDQjxNRc2zHewUxqBzZ87es4378bN+CflUtmIfnx6w8Fqph08wSzA3JBBFu2YWBmBUiZnMPdQhc/nRbTr3o5r6bmCXOGO4tppv7dfBZiYq+NljwtIB/ponAw6+35oMVAGjh4K3C4x80uFjnKW+mn3aBrHPYLRN3a5lWez3U73g1D/NvmMlC7xC6uivp3BR+QqenwyNu9tj0/NDVLsD7RvuN2njZEJxC55tv1hDSCCMo05jT2/ChC93OjzMs8s1AZ3h1r5dWd0B+lsRzuP7dfzqx5pnBdc67ithsUgwpzO3ny4KmEy5IB3jxEbzVKyed9XYNHNgEEZ4sV7dWmd9OlWL42Nh9LzuOVrW+ulZCcSucz71U/mKt5rMYXNFygISXPDXOsFff4g5jKdhyRdT7qDppXkkPbv6chu1R9aymaGmF/4c72zdvtZRwvESG/W6rB3Ub+6jJGi1m+9Q0Qic7FM7LPLLsQ/21uvwH0qcNbZAvJBsCjcHikyPnbtEdjsjf3dYrh7MxZdRyNDXY9dyDOKf+1H0rvC1Rh54rU4a9trVw3HGeBklbcBpO5I2iPjQ0uIPbh035oyAwmN/OHO3m5b1mvj22i2e/wA1b/PLRGAdPeULiPR3Ky3jVytmVM2mX9Wnt5VWyVEolAwmwvfPXhZXENLTup3Oc/zssOWXTf6CoGMI5J/+afNas8APHvKpsRv8kQmKTIxYJm0yxbUeOgFAvkkD2hoNs769icufcAAW4oU4n9lfwr9KOaMhdMSbqSY6Pu2/ain5Ui0Hee9OHHgu1bB3RyX8R+lZP7fbuZ4/JW45EA6z/wCj/unGCufs+8/+NL7fHqePyS/Qgf5/+j/ul9hu/sfiP/jSG3R6nj8k/wChLP8AOP8AQP8Akl9iu9F/F/SpBt1vqePyXB5EcJ/9H/ZIYK76q/i/pS+3Gep4/JL9CP8A5/8AR/2UvsN31V/F/Sn+3Geoe9N+hB/zx/Qf+SRwdz1fiv1robci9UqP9CZd0ze4qJwt3khPtX6103bcJ1BUcnIqpHoysP8AUPcVIYK76vxX6139swdPd81AeRtaNHs73f8AFZfC8JeL3GZZhiikayAxYmf4gP4aYbVgBzup5eSlW9gEZblrnvsBllotH7Lc9Q/D6119r0/T3KD9Dq/1mf1fJN9lueofh9aX2vT9Pcl+h1f6zP6j8FS8hsrAg769Knp6+KoJDL5IDaXJ+poIxJKWkE2yJPtAWtZ4TmUHNE91ZuTlLM1xbgHitV+h1ENXv72/8U/6GPrfCm/SeX1B4/FL9D6K3pv/ANPwUG4O3Iipm8px+KPx+Sgk5GQkeZMR1tB9hCFxGAddxIq1pdtUs5tfCen4qkreS9bTgvZZ7f4de45910JFW6ziekmU1t6ZiQFG5P5Dqe4UHV1sVMPOzJ0A1+Q6SrbZexqraL8MLct7joPiqmxiD0ULd7GB+FfrVLJtOpf6Nm9WZ7zl4L0Cj5C0kYvUOLj3Dwz8Uw4l/wDFb9oY/m1CmpqT/jO/0+5qt28ltltFhF7T7Uv0gDvaX+Esv1HwqRlbVs0kv1gH2AHxQ0/I7ZsmjS3qJ/t4K601t9FYq3IPEHwYae+KMi205p+/Zlxb/wAde4lZnaHIh8TS6mffoPx+Xaq7qFTDaawZEx8asqmpcIOegs4a9ioNjbOp5q00tZia7QWIHncDcHUafNX/AGE+uPwf+1UX27PwC236H7O/j/q+SruWspgwZ2MR4j+++rPZu0zUuLJLA7lneUXJxlFCKimuW6OBN7X0Ogy3Hs4qOQdBVzZYzEU6WZMAD3cqrto13krPN9I6fFaPk7sU7RmLpLiNupG87gPaejrRH2HoY/hFUY25Ubw3uPxWxdyQ2cfX/q+SGCDuPfHurS0r5HxNdILErz3a0UEFW+KmJLWm2Z3jXS29buWsBZez3T5K6smuny06V1TavBndR9yAT+0Rmj2KVP8AFXTm2APFctfckcFaUrhd3VOLxVu0ue44RerGBXTWOebNF1w+RrBdxsq8BxKzenzV1XjfKQSPZXb4pI/SBC4jmjk9AgosVHmpUHxm4VsXD+ydjFSw3MjR0qGfKJx6Fm+SL9i4hbVWBg6bjWB4iiK0EuDhwQdFI1jS1x378lvoe+hPOGqNbLG++Eg26VYgEUjcJmyB+bdFjcVH61T+z86uti+m/qWa5Wj9UiP/AMg9hW7hfRHgKyLxdxWnfqli8QtsBjOtS0lJJUyc0y1+lCVVVHTQumlPmi18r6m3tUMPj0cwDB6HnU1ZsuopRikblxGYQ9FtSkrLiB9yN2h7ju6kTE0DorDRc9xWwFfTnrW82BVOnp8LtW5di845WUTIKlsrBYPBJ6xr33CEAABY7Df5Ad5qwraoU8dx6RyA+tw+Srth7IftOqEIyaM3HgPidyAxF8uZPLYcgOgrLkkuLnG5Op4r2+lpYaSIRRNs0KNu2WMKCT0FcucGi5UrngC5RP6PfnlHi6z+ddtZI8Xaxx/lKrJNubPidhfM0HrChcwbqJI06ggj4Vw52F2FwIPSCPai6eup6gXheHdRQ8U6ILd4Wph73nVyNq4HZJ+8Bup7xRNBVeSvwO/ZuOfQTv6jv71jOVOw+fj8rp8pGZ5b7fDd3IjCXfuncbd4obaVGaeXL0Tp8EZsPajdo0ok/GMnDp49R17xuU79rMI26HoeRoKKR0Tw9uoVrLEyWMxyC7SLEcQUErddwYI7+n99a28VbG6n54nK2a8grNg1EW0PIoxfEfNPFvE9W/qKOw1qBrud/pWOqql1RKZHdnQF6rs+hjoadsEeg1PE7z2/JNi7kDL1/KiNm0nlEwv6IzPwQO3tqCgpC8ek7JvXx7Ne5B1tV42STmVvxXnK94Sp0lC7eVRLEAdTXbQTkFy5zWi7iguBybOc73Wa77HMoPYmUeypJ7YsI3Zd3zUUF8GI78+/5Kryl4t9msNdAzNoqjkWO09259lPTw87IGpqmbmYy/uXkt29exD+cul2E6tqQs9BsPCtAGsibhbYLNuc+V2J5JXSYDA2rLLctyCNQwJn6EfCg5HueC0ouJjY3Ym7l3/DcYLqZhodiOh+lU8sZjdYq8ilEjcQUsdbDL2jADKx78pDR7SBSixF9mjM5J5sIZd2gzWHxv8AUMLgUFnOYyNIAHZkazOs/WjqZwkJaPRAt19PQgZ3Pjs6wuc/ktrD4kGdCwBI2kgjdT8jzEULMwxvLRkjQyKoAfYXHFErf12I7iPntUJUxZksrih/Wqe41cbFP3rh0LM8rWfqDHcJB7Ct/CegPAVlJMnlaF+qF44Owv8AfSrbk+R5YCen2FUfKEOdsyUN/h/3BZmBwzswgHffp7a0m19o07Kd7MQJItYZrI7A2RWCrZO9ha1pvc5X6ANTfusulC1gMVwvR73XP8ZugvA5Vu+TkBjpi8/iPgF57yvqWvqGQj8Az63Z+wBZfEjGRO7MfEzHwj3mhK6fnahx3N80dmvj7AttyOoW02zxJbzn5k9G7wQltSxAG5MCg3EAXK1Ln5XWm0KMi7czzY9/d0FaDZuzxG0SyDzz/p6B08SvHeUnKCWsmdDGbRg2y/F19HDv6oVbrKJ0cgyDrUU0MczCyQXCnpqqWmkEsLrEKjHWAIdRAbQjkG5jw51kp4HQSmI57weIPvGh7969r2BtcbRpRIfSGTh0oZGIMgwRqD+VREAixV3huC0rTvbhhpIDD27jw3FX0LBXUQa7UZX6Rl4ryOSd2wtsvt6DtR/CfeDe3dvRdm4GEj/Y8xWVkjdG4tdqF6XHI2Rgew3BFweIT+YXNmjWkJHBhZfLWyRY0uDyMxcA7wDr32CsJjU8q5tfROs53kk9fy5Ctts2l8ngAOpzK8g5SbTFdWHAbsbk33ntPhZRqwVAt6vOV7wlSSXOeVecZTurEIB0LHtafuyfZR1HhzG/VV1eHZHd71s4G+GtqQR6I9kabeNCyNcHG6MjlYRhuL2GW/uWD/xCw7PhJH3HDHwgr/NRWzngTWO8IXabCYLjcVz3C7WSygA3EnxOpJo6U3eVWxDCwI5dPSXUGCjjuB1U8oIpFrmEFOHNcCEbwDEFboHJuyf5fl76Gqm4m3OoRVG/C+w0OS6lrYJBImP799Vwke1pDTa6tXRtcQSNNFk+VbobYBPazAgfA+yKJomuDrjSyErcPN233QPk9n86IJIKw066Adn3aCp6sgsz7ENRYhJl2rqDVarZZPF0/WIe5vlVzsX9uepZvlbnsw/mb71vYL0B4VmKjKZw6VeA3aD0D2K9wDoQDUAy3pxknWuSEioYgOQchAPUzXcRja4GQEjoXDr4ThNjuuLjtFxdczibTKxDb16Xs+qgqIQYdBlbgvJtsUVTTVLjUZl1zi3O+uG7qsg+Lf4vdlSPDKKy5vjffXE72ley7GLfIIg3TCPYlwsdonorEeMR86djA+VjDoXN9qba8xhoJZG6hp9iIrarwVNFJJPSST3x+qfxU/mPnVBttoxRO3+cPYfct/yDkdzszN1gfasxaqF6c1av3Lf7v8zVebD/AGcn5vcF5Ny5t5e38vvKaw2Vp5HQ/kD8v9qj21RhzOfbqNepFcj9sWPkMp1uWdG8t6t46b8VorWXXoBQ2Mua5R4n5D5+6rrY1HzsnOu0b7Vl+VO1RSUvMsPnvy6m7z7h28ENWtXlKakkt+vOl7wlSSWfxDBrdZMx7Fsl290e+M3vrtshjBw6nILiRgsHHdp9dCH4FiluA22AlcxT90k9n2TFWNUy+HDkcI03mw8d6q6QtnDhMA7N3pC+VzxWkcMrKUftKQQQeh5VWlxDsQFij4oCxmAuLhoL8OB420uuJvYc2mNvUZTAncj7p79Iq1a7GA7iqp7TGS3goOSfH++tdjpUZCMwltfO21tljquZm0kg5jCzooArioLQw9qlpwTIAOhd5w7hN2+ez2UHpPrI8B940LR0zZTd17DuPR9eCPral0Is21z3jp+rLK8teEW1YmyjKttUJEblzlDtOs6ak6nMKsKmRxkDRw7h0ISmDKeHE4AhxN+nib7z09CjwnBebQT6R1PyHsqnmfjcrKCNrG+bvzRdRKdZXFfTTwarfYn7x2LPcrP/ABbvzN9638H6C+FZmo/bO6yrhvojqHsVXEsQyLKmD4A/nRmyqOOrqObkvbXJV22K19HRunjAJFrX0zPRZZa8Vu9QfECPhFaR/JmmPoucPFZCPljUA+fG09Vx8VtcOxXnFmII0NZLaFG6kmMRN+noW0oKxlbTtnYLX3cCMiocVwwZZ5jWpdkVrqaoB3HI9Sj2nQtraV8JGeregjTv0PQuW4on+G/VSv4SfkRV5WMwVUjeJB7x8QVPyTqOd2ay5zbcd2XsVODuBXBOxkHwIg/WhiSLObqCCOsZq/rKcTwOidoQR3o25bKmD/ff4VsqeoZPGJGaH6t1heB1lJJSTOhkGY8eB7VGp0KlSSS4g2VAnNu03hso/M+6sptGoE9RZujMu38XdkO9es8jNmGmpXTyCzn+zd8e1Zq0GtoxapEKg/ZHxJb5itFsdpFOSd5J93uXjXK+YS7SdbcAPf71GfzH5iiNo/ur+pB8mm32rCOk/wC0rSFYVexlAYgdtv4T8I+VarYJ+5d1rzvlwPvID0O9oUKvVhEqSZbs150veVBmPKPE/SlkugBvTX0y2yoMHKxk9TOprqGzpQXC4uO5QzucWOINjY26MlyK57RU6qYDA9xH9iKt6izpHi97Ejx+rKlpQ9rY8IsSBbt+s11HCzfuicoAlBnJOQl/QE7CTprz0qD7NkfdzDffrmrKXaEEDsE1xna9svq60H4FeuNkfDmY1JAiO5/7NQNpagGwBXb56YtxFwI8e7Vc7jPJa8WuixbL+aYI4BBIYidBuQNjRsTJTcOtkgqpkUbGPBPnZ9ihw3yMxt1gPMsgnV7nZA743PsFTcy45WQQmDTiBzXpWDwxwd+zZRi1q8rDIxnK6LmLjoDzG0mpGt5p4aNDu4Kd7/Kqd8jx57bZ8QTax6QgWxKCwGbtXnZzcB3MFkKnoBCgD9mgaqYMY07yTfqzBRIic6YtGTABbwIPbmT1rn20jePfFVw84Z6qVwdTuaWglmhAztwI323Wz3ZKU1wQjWuxC6y+K+kvgat9i/t+xUHKwX2U787fetzB+gvgKzM+UjutXQNwLcAq+J4cuoA3ozZdW2lnEj9M1X7UonVtI+BpAJtmegg7lnW+EudyB7fkKv5uU0YH3bCT0rKw8jDf72UW/hHvNvYtfBYUIuUGeZPU1lKyrkqZTLJr7FsaWlipIRDELNH1c9KtxZARp6GoqYGSQNG8hTYw27zoM+5cvkzqbfMnMv7w5e0aewVu9sUxwtnb+HJ35ePYfC6w3JDa7YKp0EnovNx1/P3LLiqVetIuzjSAFcZlG3UeB6d1dwSyQPxxG3Ebj1j3hU+1Nh0u0WWlbnuO8dv0Ff5yz65HcV+YNWzdtu/FH3Ee+yw8vIGcH7uUEdITHF211EueUiFHiNzQ9RtWeUYYxgHHV3ZuHirHZvIiKF4fVOxW3DT5/WSzblwsSSZJ3J5mq5rQ0WC3LdLNGSJwOGzST6K79/RR3mu443SyCJmp8BvPZ7ckBtXaUWzqV0z9dw4nci3eTJrYxRtiYGN0GS8JnnfPI6SQ3JNyqrrQPaPzFDbR/dn/AFvCuuSrb7Wh/m/2uWrWGXsCAxP+IfBfnWo2Cfunda895cDzoD0O/wDVV1fLBJUkls615xmve8klcimOeqRF1F1DCCJB5GpI5HMOJpsVxJG17cLhccFRj8ELy5NjuD0/pXbJDH5272rh0gDwG2JGfVkffl/Zdd5KYBTZZHByX843j0GIkdCQMwI5zV5s4uZE12/6y9yz9cznA5jtxz7d66nCWCi5TcZz6zkE/AAe4Ua52I3tZAMbhFiSetYl6xewt+5dtWjdtXiGuIpGdHAgsoJ7QI3G9CkOY4louDqrVr4qmJscjsLm5AnQjgeFuK1OGcUtX1LW29EwwIKsp6Mp1BqVkjXi4Qk9NJA4B4103g9RXN8b8osNaxlpzcD5UuIwTtsrNlIMDmYIqB7xzoIzyKPhp3+SPa7zblpF8rjPisDyh8o1u3A6WbwUKBJUTuTMTpvQdZTvmdiA3IihkhiZgc8Xv2d6rw99XUMpkGqpzS02KsyLKymTLK4p6S+Bq32KP1jsKz/Ks22U78zVu4H/AA18KzlSfvXdZVuzJjeoexXkUOCurp1WmOaYlV38WibsJ6f03qWCkmqHWjaT9cVDPURQNxTODR0lYnEOIm52RovxNbLZWw/J3CWX0tw4LD7c5StnjNPS+ici7S44AcON+5Ag1o1jQbG4U7ttbmpOV+v3W8eh76zdZst8V3wC7fV3j8vEdHdwXo2wOWAAbT1vY74/H2LPvWmUwwIPf/etVbXB2i9GZI14u03Crg11dd5pBaa65w7yi7OB5uco6fePs5eJqenp5ak/dDL1jp8+ztIVDtblFR7OaQ52J+5o17eCJd9AoEKNh8+899aako46Ztm5k6nefl0LyPau16jaUvOTHLcNw+uKhRaq1Fxt+8v+oUDtL91f1LQclf8Ay0P83+xy1CR1rDL19AYhgXMGdF2/irT7B/Zv61gOXIsIP5v/AFUK0C8/SpkluRXnS96SIpJKs2z7Pj/SnFh1od7ZXmxNm9BzPb+HsuekKy2I91cOuVKGNaLNFkbg+K3beUK2izAIBAzb0XFVyxjC05KGWlikuSNdexa/C/KG611EfLlYwYEHXbn1ouCvkfIGutYoGo2fGyMube4XU3XABJMASSTyA3NW5VMASbBeT8Yxwv37l63nS3cAGUMVN1RADvGwaJC9InmKHEQc4vO/6zVhJXvhjEDbEtvnrY8B1ce5CLpoAFHQaCpwANFVPe55u43KlmyjMxgDrzpnOAGa6iifI4NYLkqjg+Lm46jQMS6jodAffv76o60BxxhbKGnfBCxr9VsmaBT5LM4l6S+Bq42L+8dhWf5Wf+Kd+ZqGGKYGFkxpvpV1MyCVxDYQ+2pyHisnRx1dPGx9RWcyHC7WnE423EtFw0HcSrbeNc7Ow7pP1qKGgoZbjmrEag6+1PtCv2vRhr+fD2O9F7Q0g21Ho5EcCp3LrHdmPtJrmngpy77unFrkYvN3G283SrZquOP72ts7CHYQHA+cLgXAtv49apq5yY3ILLNxzyAONySBc9KlhUNyMvMT4DvqFlS10QlOV1Yz7GqI659E3NzdToLa3z0FiihgQdBcQnpP5HnS8otmWkBSt2JjOCOeNzuF9egG2aGe2QSCII3FOahgcxvrXt2C6CGzpubme7LmrYgdczbL66lO3caImR0IBHuOlDVkFM9zedZcuNgdDvOosdyL2VU17GSGmlLQxpcRusCBkDcXzT3LOUAm2kESDlX6ULDRUMz3sZe7TYjE746K0n29tunjZI9/mvFwbD4apJmKsRAAiYAG+nKp/JaOCRjCzN17Xz0F997ZKvk2ptSshfI6Y4WWvnbU23KmatFQnPMqq3iFIJB0BIPiDB+NQeURhheTYDJWR2RVGdlO1t3PAcAOBF9d1t+4J/O/stHWPlvUPlzdSxwHGysf0bkJwMnhc/1Q/O/AZWv2q+xazzBGilvECp3Sswg6g2Heq2DZ9RzsjPQfG1zje4Pm626VGzhsxgATqeXKuZGRMFy0dylpKjaFS/m45nXsT6btwvxU3w7BQ5U5TMHlp+VNHUwOldC1wxN1G/NCTQ1JjbPJctOhJulZsM2aPujMfAR9a6mqGQloefSOEddifco4aZ8wcWfhGI9SrqdQLamvOV71ZKaZJKaSScGkknmnTJwxGo3FIG2YTEA5FdZ5SO97h11rfpNZJ+HaHumtKH85EHcQs7C0RVQadx/svNDxGyY1YaDTK3unalz7LapfZFWXWw+IQ17ifqJHe2/uB+dROqfVVlT8nzrM7sHxQqi5dYKMzsdAAJPsA2oZz3POavooIKVnmANG8/ErtMD5JDDYe5icU4R1WVWdF7j6zN6MDaedSPpgYzjVRNtPn5mxQC4vn09XQFSrggEbESPbVKeCLWXxYnMI9U1abJvjcRrhKpuUGDyWMSeiZWX6r5oa1GUR0rTUeHmG4eH915vygMp2lNzuuI934bdFrWUWHbWOhnw0j41y8frTLcDfq3eKIpjbYs+PQvZh/MLl3+lE3D3ULsxkmAuxZYnZW/iO9Fco5qfnRGY/PwM87EfVB9G3DLVVE1ZvIDTdZunaXSsA1JHtV/ClPmXA3yg+yZPwqtphhZFi0z7zotvtiTnp6/mvSGAH8rcnfNUrMiN+XjVoSLZrCMa5zgG67utHcQcF25wFB7yKp3tfihwGxJdbK+5biWaG9YZm4w1sQdY2u4EAm+eh6NyGUjWByp52Ttki5x4IxjQW3HpKDoZ6J8FSKeIsPNOuS7FlcbrDvR1y+AEVtVKCe7oaAhppJHTTQ5SNkdbgRldp6D4FSVNZHDHBTzi8bom34g52cOkeIUBYKpc5ghYPIid6IfVNqaimOjg52Jp1BDdPhxCEZRupKWqHpNLWFrho4F2vxG5Z9aBZdAcPG55G7c/MgfGqn8TCdMZ793it7JnHK2P9oKaO3G2RfbsR9WqwQF8gieCRL9Mr+6RVU39ldumM271v7frxbNm7yYB/G9he/TayKwJt5+yGBg7kRtRE4lwecRqFW7Ik2f5TeBrw4Nd6RBHom+gV4xmS1ZVhmRg4Zeva3HfVC6g8prah8bsMjCzC7+XQ8Qd65FcKaip2SNxRuDg4fzajpH1xT2cLkF1lMo1s5T4kaHoRTTVxqZKeKQYZGyjE3qBzHQdQU8NCKeOokjN43RnCevcekLErWrJo39M2/Uf4V59zB4r3zmJE36YT1G+FPzHSl5PL0Jzxe3yVvh9abmOldCml4hQPGF9Q+8U/M9KfyaTiE36YX1W+FNzB4rkwvG8KQ4wnqt8PrS5g8U3Mv6Fu8O8tbVuz5p7TtuJBXY8tfGrKnqBHGGOCr59kySSF7XAd64RrI2B05TvHL21DjG5XzS6wvqjOHW8ODN8XGHqoQJ6yx29grpr2/iuuZefItFYdJuur4f5WYXDqRh8HlaNywk+LwTU7aljfRaqibZVTO772W4+tBoua4/xrEYsjzrAIDKoshQevee8/Con1BfqrGloIqYeYM+J1U+HY4JbCMCSJiOk6Cg5I8TrhdOp3E3Chi8WHYGNhFFUMvkz8ZF1V7Y2M7aFJ5OH4TcG9r6dyowS+cbLaYyQTAI5Ak7+FHTVjKe7yHNF87EWzVMNkSyxNE7oZcIADnNditoLkOFwOlHpwy4DGXXMFJJ55c/uj41HHt2mju4NJJF7k562QFZycqKprWvmY1jbkNawhoubHfqeJzUb9hwUBAliVXXchsp9k866g23BGwiNhsMznxzXNRyTmq3GWaoBIAHobgMt/BOeFuYYkAGRMnUAFtiNoB+FQS7agkfm1wNrGxGYvax70bQ7Dno4+aZIxwBxDFHfC7IXBxaq3DYdwQUZQQFO52YEgbdAanft2DDh5s2zG7dkg4+S1VFOajyjziTc4b3zzvnmDdFNYvKZ83bV+7fUkacgdDUP29A4WIcR1/K/BFM5PljucifG13rCM5dIBeQNdwQGJwzopcwRIGhMmQGB1G3aHfUo23DLI37s3F7Z6bjp1KCn5JS4Xwipykti8zWx44uKt4dw67dtXLqBcqTILamBmMDw6xRhrhMA4s9E3Ge8dihbyVdRSGIVH7RpafMvkf5vYs29xDbN0geArmCvazFzcepJOe89ilquRj3lvPVWgDR5m4fzJxxbslJ7PT4+yo3TMM4qDD54Fr37OGfALtnJh7ad1L5X5hN7YNLZ64shvP90JdxKsQwcrpGmoI8CN++pn1z3G+Ag9BHwT03JiKKPA6Vj2k4hiYQb6ZEOuRxGisTEWlULy31566mes0jWNdHzfNG3Xv1Tjk7UsqhViraH7rMNraWte1t1lprw+4yZpGXJ5yCYOXxju61F5UXNscRFtLjTrARQ2EyOXGwRtkvbEGOIvxDS+wPZluRNrBXkLDKoOUCCeTBjA03GRp8KlNabBuAC1iM/khI+TWF75fKSS8Oa4ll9bXPpdIsqcOri4yrlJDi0TJiXkDl3GnftHH5pZvG/5Lil5IGlPOtn1a78G62f4tc1dcs3HRAChC5wIJ3U6rtqx3A6VDDUNie+Rjc3m5z3gWyyTzclBKxkUkxswWHmDR28+du0umv271q0Z0RgpI1OrTptoRlM8tq4lmY6VtQ+IYm6G53/W9Swclm826mZUuwuOYwjdbMZ78tFlfae74/0qYbYdvb4rl3/4/i/DOf6R8V148ncN6rfjNYf7Qm+gtL5bNxHconyewx2DfiNP5fN9BOK2XiO5R/5cw/qt+I0/l83R3J/LJeI7k/8Ay7hvVb8RpCum4juTeVzcR3Jf8v4b1G/GaXls/HwTGqmO/wAFFuA4X1CO/M31p/K6g6HwSNTKM7+AU08nsKRIBI/eNcOrqganwTCslOYIVqcAww/6fvJ+tcGun4pvK5eKmOA4f/LHvP1peWzet7EjWTesq8dwzB2ka5cQKq7mXPdsDJqaKrqZXBjMyegKKTaEsbS5zsljYe9hLt0W7GHNxdMzl/NkEiYCOQWMa6daLeyoijLpX2O4Wv4i4CGbtmWR9o8xxyHgc1o4bBcPuFhbZGKkBgLmxJgA69dKEfNWRgFwIvpkiWbTc64a8ZdSNHk/hvUH4mHzqJtfPbXwUnlk/HwCnZ4FhkMqgU7SGYGPEGnfXTvFnOuOmyj5+T6A+CkeH2v2vxv9ai8of0dw+CcSydHcFF+F2DEqxgyJZt9533pxVSjQjuCfnpOjuCs+wWtwpJ/ebnPf3n31xz79L+A+C551+l/Yq34eh+53btsOW9OJ3D8XgF0JnDeq24cmsr4iWg6z111k1Kypc0gg+A+C7553Fcf5dMUa2qlgGDMRmbVhAnfeOdbPkvBHPHI6VgNiADYcNFnNu11RA5gieW3B0yXMLibikoHcSYIzH61qTR0xF8A7lRDadeHYeddfrunN18xXMdCRqen5VyKGltfmx3KU7W2hiwmZ2XSoC850BPvpn0lIwXc1oTxbS2jKcMcjj1JfaLg3n30zaOkkF2tBHR8k79qbSgdhfI4HpHxCf7S/X4Cm+y6X1fE/FOOUO0NDJfra34LR85fVC3nXBgCBtESFJn1TtHXvqIbNpr2DfEqZ23q8jEXjj6Lfhqhv0riZk3n957/qfeamGzKb1fE/FDHb1bbJ/wDpb8Ex4lfJJFx5O8EgkjaY3rryClZd2EdvzK5G2NoS2YHk8AAPcFD7bfH/AFbvP77c9+fOuxR05Fw0KJ2061hwukcDwT3b98ABnuQwzCWbUSdd9RINOKSnP4B3JjtOtFvvHd5UbttlALOQx+7LTBEhukfGk2lpzoxvcE79oVozdK+/DEV2r+UjNbyspVnUGVzRtLidIMbGfdFeaDZzWvu03AO+3Z4/Wa0n2g50dnCxI3ePV13V3AbiK+s22g6T2GEzHiNCD0JjnUdY17mZZjxH99Ld66oy1r88jbsP9v7b10F2+qgkuoA1JJAgdT0qtaxziABqrUvaASTa2qAw/GUuXvNWwXGWTcWCizMAmd9KJfRujixvyz0OpQzKxkkvNxi4tfENAsHj/H8TZvNbXzZDCEABLpOgZuRJ1IH9mxoqGCaIPN8tToD0Dq3lAVldPDKWNtY6a3HSfcFbxTiI8zaFx/OFpO3m8wWfSH3SCCIjeuaamJlcWNtb+a1+HHimrZwYWB7r3ufVvbjw6lm3ca5ttYtkp5yGGsgBZDDMOrZQdPhRIhaJBM/O2Xfp4XsgWPfzbomZXsRnw18bXRnk9iLFiStx5Ah0ALZ5ICsBrBkjbqfAQVsc09gWi246W4j66Osl0kkMAJuctRrfcLfXy0h5RNdRvNWLxBlUZSoYmNSJ9GOutC/Z7YnjnHt4kG9vn4IgbQ55jsEbraAi1/HSyD8nuN3nLW3cZFDFbl4EPI5E6qSrddanraGNlntbmbZN0t4HNDUdY7Nsh80X852R79LhCcC4dYW9na8l5ihZy/8AmqysCHOvIe7voirfO6A2YWjFYAeqQRmAoqM0xkxYw7LMnLzgQciUNY4KGxCXMScOys2XIgCqZVj92JjQSZkkCu5ahzIC2EOBte5zOoG++ufBdxQB8ofIWkE2y006Ne263OM8TvJe/V3FCDQLAOYgwwJ3EdxFV9LTQvi89pudTw4WU9VVTMl8wjCN3HjdEp5U2CyjtZWUNm6Bucb5Z0n27a1CdmzYScri4t1eF/rXJFfaMWIDt+uj60zVWC8q1drg820KGZcvaLBeUaQee9dy7LcxrTiGdgb5WuuI9ohznDDpw3onB+Udq5OUXAoQszFYVSN0J9cdKhl2fLHa5FybAXzPA9Skjr45NAdL3tp0da5puJvavrfF66QX7dttZUnVcq8wJ9o5c7YUzJYTFgbcDIjjxueKqHTPjlEmI2JzGvs4LqcHx24SWvotu22ttiYMftA/ntVRLRMybE7E4aj4H3K1inOsgDW7j8Vfj+P2bcZpMgGVAIAPM67VFFQSyXw+K7qKuKC2I36s8uK43y7YNdtkMIyAjoQzHUd2lbvkmC2nkuDfF7AFR7etI9hBFre0rGs2DkD3EbKsZHUZk0PoNHInQdOlXM87ec5qNzbnVpNnZjUdWvTxCBhicWB0jTYaOAuMjofYOHBNetLca55oAM1xiAWVAE1gAMRJM7csvfXDJXwMj54kgNANgXXdvOQOltd9+hPJEJHvEQs4uOROGw4WJGvDdZCKnZ10g6yYB3A7Q8D7qUxeJsYBILQAQLkbzkePFGUjYnUwjcQCHEkOJAdlYZi+hBy61FyNBOk76wBpJjeJmiIHPuSRnYX0zOdhwva1+vgha1sYY1rHebiNuAFm4iL52xXt1HerBe0G2oA31gSOQ01A31oga9vD68MlWu0v0W+vnmrxcYjfSOYOk+iDyAkacq5L7G3v77bz07+C6EYIv7u6+7q3cVW+QyARr1G8lYEnRYkiYA076cYxYuHd1Hdv3bybnoTHAcmn6uN+7uAy6U1tgAO+e6egmhqpmMkkXsRuvYHUgbyrbZ8oiY0B2HEHG4OHEQcml2oFs91yc9ya6SxAWSe7UnoO+lQx82HG2FuWWg6TY6Alc7YmExjaDjcAbm9zYnzWkjUgIx7QuANBWCoy6DsQZgmJMg++pHVDYPNc4Z3PahxTGpGNrSLEC2Qy6CbXPioYrI1xjdaIgQvaMgRqxgE6anmakiJwDm8wc76DsUM4aZXc6bEZWGZuMsz7elauNxy4i/kQkKuYLpAAg9eZWfEz41hKemdBHd2ptf66/BW/PtqCCy+HMDLLQ+4FX8Ft27ll89y2XLdhL3Zyy2UODPogFjlrmrZJHI0sBtbMtzv0dthmoad8bo3c44EnQO3dI6LXyWpwrhKW7T53sXFZdJMMSplVYloKyBppQVXO90zQ0OBB3aZjMjLVH0sUUcTsZaQR25aA56LCBt4ZWZL+e6QCPNSLaPPbEbMI/wBqscD6gDGyzQfxakWyPQboETw013Nfcm2mgO/oIsgrl+64ZnYwxBkwCzAAA95AFExMjjyA3e+/tUFQZ6kmOMFzsibdQsT2JsO13OlwS8TlBMgb8jyp3GPNgGvBFbM2VUyRule7DgNvOzF+m5yGnWlbxV2+1x3kXAp1EwRp2QOQ8K5ELIWhjdL/AEUPz8k0zsXp2Puy9+S07PHrJtAebZb2UrnWAdZUmZ6Enx1oB1DIJfSBbe9j9fQyVoZJPJy/mXaekCNNDvv4a5qOCxtuwS1hGmeyWOuUiMrKNG7RJ91FS0j52tbIesAb76i/QqmGtaxw8lbmb5uOjRritla+d8tyz7he5PnHyJJf9nM2vojrNd/sgMIuRYdNh0o6kgjqqoMm0s51s7XBscuv+6hg+FJcbIpzvvposa/eJqSOeQnMZeK62nsZl2+TGxJsb3w2sTe+Z3aZ6p3wzMFIEaZRqDovgdDTm4zItdB1UXkgwl4fZt8stCBbffW/ZorcRi7fmlzswuQ4VSCQZKkHN3Ffj3VDzDxJ5oGHK/ZcadRTR1MckVyTiztwztv6wieBcYTDvldAylIXbOGXYHTsg/IHcmh6yjfUN802N8+Fvfb6ysiKetZATibfLIfiv8/nxQmI4neuO+wVjLWwOxyEEc9hvU0VNAwAakaHf2Hdqu66DaDI/KHizRq3hnvHdfelbxhWbdoC2H7L69l+0SrHNosTGnSu5YGl+N+dtOjLQW10QdPVtcCxmXHpHHo1R/FuF4q527UP2lL5cp7RAJgDQoG6daHinp4mtY/K4Nr303X6bIyWGd93sz0+h0XW35YY5bbBSpe5lBIzQNAdJgydzHdVZsyne8E3s2/WrGtljYLFt3ddlk8JW9cJKb5QwBMnK3akg6ddCKNqTFGPO+iEFTsme44OG/PI55obywvqblosCD5rQDTXPcWT0giYrRcmI3Mp32OWP3BCbaka57cQN8Omm8/3WbYuK3m1GVC1wbA+iPvMWOo10HdVjVx/tHOBcA09/AAeJNznkoKKZzDHgs04vDibnPoCq+0K0uArOxOdLirBGpDKwjL0gGZ60m0zmERC7Wj0XNOd94cNDxBsR1LqSr59xlNi46tIysNMJ16Nb9aCtKCDmER378o/vpViSdyr2hpuSNEdwjAG8XYzCBTCiWMsFUAbASdT9a4NohYb+K6xOndidutp4ADgpcTwYSGViVLMpDABldYzKYMHcQRv3VJE64sfoKCVljcfRVlm0hsMxuANsBpMDYddSAPb4wLI94qGtDTbW+5WMMETqN0jpAHDIDfuy459yBs4dmBKgkAST7h86nlqYoiGvdYnIePw78kFDSTTNLmNuBr4fHuUMwiKlwDFi36KLnX83ze69/j35dytzEINIVmkNGpKiCA3TXUeFLIlMC4DRaWE4hkaDdJZgQzEggKyiVB1mYAnlFVVZs6OpANtLWHEg5Hdpn1q5pa4wnBIb31N9LgZb+gHghb2KykrctoxG2+gIHNCM3Iye/rR0ULQwYHG31xQU9Q/nDzrATf29Wq6PBX1Ceb82Qcrljp/iZgQ/sQMv8VZCVgANxn9ZI2jqXQyCjOo3i1iNQe0dt9VnXuBDKbjXQqMpuJ2SMwJ0EnZtZjWpiXNNyVYVtPStphDEzzyLt9YnhxPuWWot5TqxbTKeR7Sz7Mub2xXcczCfPUNLsWqhJfIGm401t35dC1cHasQW1IkKkEAjM2Xzh5HKNSNt6hdd5s12nHegI6ZlO6QVTLXPm3OWHPTp6b3CES1fb07RIHPL6M5WJnvEHwNM2RsegyV5DRSUzHTMkBdhBw/lGmRv15KzzDW7WcKTbnLmnnEf0nrSfrjtmotms2jVMc6WTm2vNy0NBJyA33toNbpcIxgDhcoAOgIGx5eyuCA4EO4Zdamk2LHSnn43Enfe2h35AWV16yi5YUDKTm0BL9kr7O0Q2nSjojC8NBGZtuCrjtnBOIA4g3t0Z/3QrYosrjsgMhyOAZGcEKwOxIBmmwGB2MnLd8lG+hijaDStc9x9IZWz6rAWPFE2MfaYNadSM8Q4CMVIEaBhEmgpTieXtHffvyRjKSppGOmJueDdQNbA7+pNxO9h3JtWky2m9IEQc8pBkGQAAdB1pRXaMTvSz35WQ1TVTTxjAc8tbKOP4fiCQSFiJVUhQB1CwJnrUBqmk+dcX4haunpGRtsCHHQnLx+Cps8Ku3TLaZZjMNT3dfbSdWtjy19yDqNgwTgmMYD0aHs0WvcGGUjzpYOzKEAXMA33QQN5jnpFGwR42gtP1qq+KmpYXufI3z7jPgRkLcMwgLoULl7oBJOvoyTBG+WfGKZmDFd+nAKtpNr11XNgYy4FxcC51uMRPyQuKxFuYUdkRl6+iM0zzzZvZFPI5hPmDJWVRsKoncZC8MJBGl733G2QHetXA4lgyPbYrEKoBMNCvcIPdlRt6Fng55pFgRv6OpAUABe8SkscwBrQNCdc+N+HDpXR8Qw1q8yEqCXIYnfRRt8vfVLTOfA15J9HIdZOqu3CKoazDY4s+7crOD4Arcu3DoDCgeGpPfuB7KHqpw6NjOGf14rqliLJXvO/L68B2Lkf+IQ/wD9Fv8A+of67lbnkt+4n8x9gWf2+f1oflHtKy8PaGZSdbhAbVwiKDogkgkt+WlWE1Q4YgDZoyyGIkjU2yAA8VBFELhx9I562AB04m6FbAy0282SCSYzG2RMqxXvGh0kEVLHVWbaUi+7divoRfxG4qF9Nd14wbb99uv471LiVnzTwtwMCAZUiOo28BuAe4UTH5wzCikJYbg6qjClgwyFsx0GUmT3aampja3nIYYifN1RvFcBiLQtreRkBBKAiBE9o6c5iee3dXLHseSWG66eyRgAeFnla7sowUVg8fctqyoYDb+8H5UDU7OhqHh7796saXak1Mwsjt3fXUnwXC7lwNcgi0mr3D6I2ESd2JIAA1JIqWebBZjBdx0H1uUVPCJLvkNmjU8egKzjHFDeuKVAS3bAW1bGyKDI8WJ1J5muo48DTfM71G+XG4WyA0UeJ8PdALrMrecltI5kzoNqCo9osqHmNrSLcfrLfqrGu2W+njErnA34dPt3aIS9iM0Ejta5m9baNNhGuvOasWjD1Kre7FmdeK7a6BmJHevXmdJ8Kx1ZJd47FZCMCqkkbubbtI+CVnDLczAi2zZDkF5iEzaZZMyPZrvQVQ9zW4vO1/CAT3IfY07Yqkuc6xLSLk9XFX4HydtFl89bsIsAt5u+57WugViZXbXQ6nTSqyWueGHmi8n+Jg9oWvFc3IF7e8aqm7xzzxu4YpZW3aRWQqCCCylgo1gERlPWjIdn8y5s4eSTa/TfW/UqvbEjXU8rXjQC1+PH4KmyZOpmYnYSIAifDTwo4RNuAR7VQ0m16x0jGmXK4ByAy67X8VLhHF3vG7ZvW7a21lQBEBQGgTPa1A1Gnwo97WDetPFtEn9oQ0ddrHvVuFuC0XGZCGlVS2kBQfWee0aikcwNIaEHNtiPFgL8bnZWaMgTvxHgs+8NTpUEZ80ELI7SJbVvI1uPYEZaNrMmEa3PnrTXC4IBXIYUBY9u/Whpo5XEzY9Mraj2hbnZMwFPELZkXJJz6e9E4PDphnefNhZXIfSvEdktmGsSQw0I0O1DvcyotgY53Xk35+KkqNox05InkA6Bm7uCxzYRrhYIORjXqeVGjLzSVlX1MgpY5G/ic7rsLfNXY2zbu3LV65mD2coWIAhTIBEajQUwdUNaGtLSAANOCtG7coHuLpo3tJJORB17lX5QXHuhfNtBFwORqARIPtiDoetT0rsIdzrbkuumrNt0j8Ihe4ANtmD7lPHoGKsQCepGv9KTJDidhyzuqnbEzrRuY42I6uCDdla4tlgYdbjZh6Wa2RG+mWCf7NWTQ0xCMjUA333Vhs55gDJoiQANOPG/G/8AbRFYfh1kcsxDRJJIIEawIiddxpHOkaaKMedYdZ9wRk23ZTo6w6B7zfwRXmlMdkdkkroOzuB7YJGnU1V1D2mQluizz6iRznEOOfT7VqcGuKrDNoG0B5A1U1zXPYcO7NX+ypWUrGc5+Pw4LpAKzxcFp7rzv/iD/wD0W/8A6h/revSOShvRH8x9gWR5QfvI/KPaVzJvOBEjTQSFJA12YiRudjV66ljLsXfmRfrCrG1Tw23dkDZPh3e3FxRHpKD7Mpjvg1ISxxwbxZRNcWm4K1eC8LOKL3LrmF001YnfQRoP7FVG1NqeRYWRtuTnnpb4q0oaHysFz3ZDhrdegeT+FwXDkDtiFF1lUu7gwROYoqekrZdOo3I5Vy6oNU8tZnbcN11K2BtMwF2/eVl+W2JbHX7VrB3vP6T5q2JVCd3ZwMoEesZHtoWWKS9wVYU8sbWnENfG65Ti/k7iMMwF5MoOzAhlMbwR+Rg1aP2oyJoBBJsqqPZD53ktcGi/Te3ct3yF8j/tNwXbomwh1mQHPJRG4HPXuoT7TnlPmgNHeUY/ZVPTt84lzu4dy6H/AIqYHJhLK2exZR8ptqAF1Byn2EH30VQuxSHFrbVAVzcMYw6LyrJVtZVOJWAM2kkxJiduZqHBFEcVgL2F7a8F3JUSOaGvcSBpcqorU1lxdejJ5PtzdR/EPqKw2GU/gPgim7La3WZo6ifdZTPACd7ifiH/AJUhHPub4hdHZ0J1lb3FN/y8fXt/jFPgnGrT4Lj7Mi3SM8fgonyeb17f4hTBs3qFM7ZjSP2rO8/BN/y7d2BtnwYU5Eg1aVx9lOtYPYe35JDycvepPtFc/eeqe5dDZL7Zkf1Jv0Dd9UCubyX9AqQbIdb02DtVZ8nbvVfefpUmJ/qHuUB2M8/4je/5JDgN4EMGAIBUHNqFO6zyB6U/n+oU42fUNyEwH8yZfJ671X3033nqHuXA2Q4m/ON71aPJ9x95feKa0p/AVKNlW1lb3qR4E50zJ+IUhHNrgKc7OBy5xvemHASPvJ+KlgmP4T4JxsyNo/aN7z8E36DPO4PzroRzep7Ex2dGdZh4lOvARv50D2a/CuubqCMm+K7FHELAz5dAKIHCrY3uE+yK48jqTvHiphFQt1Lj3KX6Ntbecg9D/tTChqNxHcU5bQn1h3KVvh9sGcxMbaf7U52dO/zXOAHQpI5aOIh4xOI0Bta6vxGK11JGmmhgAaDUCrVlGzDmAe5BS1cjnk3I71xflxcBu2zrOU9dpMb+2rKgibG1waAM93Uo5JXyC7iT1rPvcOQ2EuBgGgyJ31MeBqBtdIKt0RF23y6MvYob4c79ihxO5bNq0iboDmnqdT8a7oY5uekkk0dp1bvBdlwytwVHDOJ3LDZkgzowOxA/I761NX0EVYwNfqNCNyLo6x9M67d+oWibuI4jeS1bTwA1CgxmZm6UPQ0EOz2E3uTqfcAp6qrlrXBtrAbviV7ZwPhtrDWltWkVQAASFALkCMxI3J3mg5HF5uUcxoaLBLifEcNbB8+9tR0uEa+w70zY3PyAuujIGZ3suYxf/EbCLct2rQzIXVWeCltFJALCRLRJOwHfRbKF+Ek5dCEfWsxADPPVXeUnHuGXl+zX76srFf8ADLGGB0JdOyPaa4himacTAuppIiMLiuE8r+FYW2p8yPN3LVw27iF2YsrDNbujNuCN4GhNWFPI9x87O4/uEBURsAu3K30CsngjrbYl7bHOuVDGmp13HShNqNM0YEbx5pu7PPLRCYw1pLhfLJSwHAWu5iCFgxB1Pw2pqna8cFhYm410HZfVPE10gyXdjFW/XX8QobHHxCJ8lqPUd3FRbFrydD4sBTiaL1gnNBV2vzbu4/BROI/+S3+fzrrn4uK58hq/UPcVYMSnN194+tNzzOKXkc41Ye5L7Tb9dfeK55+PiuhQ1J0jd3FOLyesvvFLnozvCbyKoH+G7+k/BP51fWHvFITR8QmNJP6ju4/BUMbfO5/3n612amMbx4Jhs+odox/cVJcRaGmce1p/OufKGHepPs6pGrCl9rt+uKXPNTGhmG7xHxVf2i3/AJh+PyFdc6zh4FReRy8f9TfikuItj/qE+JPyGvtpGRvDwKfyZ41I/qb8VYMdb9b4H6VzjbwPcV15O87x/U34pfbrfrD3H6U/OtGt+4phSyu0t3j4pfa09YU3Ps6e4roUU53D+pvxTHFWzuwpxUR8fArv7NqfV8W/FRY2dZya76DX4V35SBv9qj+z5z+HxHxSTFWl2MeCkfKufKA7PPuK6OzpWGxwj+dnxSPErfrH8LfSo3zC2QPcfgpBQPB85zB/9jP+S5byqU3rqtbBICgbRrLHn4ij6CYYTiuDfeChapjYLYntN+Dg72ErJSxeUghDz7x7qKk5l4IO/hqgudiP4kbxThkIrLLsTrAHjMCq3Z9c58rmOFmjTXLvUrsLBcuyVXB+BteuBHYWVgsXfYAdBzPQVaSTtaLjNdRPje62MBegcLtWsNZY21e3h+dw6YjFMOSAegnf06b1XPc6R2eZ4bgrNssMUeO9m8d56lynlD5QY/EuSDctWx6KIxWB1ZgQWJ91FRQwsGeZQMu02uOTrBc6+AvEklGJO5OpPtmiA9g0Q5qozq5N+j7vqH4U/Ot4pvKIvWSGBu/5Zpc63ilz8XrIg2r7OGuq9yABqZMLsJ6VG8jAWsIF0nVLHfiROOxOKulSUy5dgoAA+tBU1BTQNIGd9b/WSUlTG/0iOCFXB3+QI8D/AFo8uiOtj2KPyiLiukoZU6U01gusTrWulTrlPSSTilZOHEaFKmLGncu21ErdHEdpTyaXNt4BdeVTeu7vKU09gojI46kpqdcpUkk1MnSmkkmmkklSSSpJJUkkqSSekkmIpJJstNZPdMUpsKV08VyImglwGZXRkJAB3KVrQgwDBBg6gxyI6V2W3Sa/C4G10TxLiFy+2a4ZjQAaKo6AVy2MNGSmqauSodieeobghYruyGSikklFKySUUrJJopJ7pRSSSikmT0kkqSSVJJPSTJ6dJIUkyVJOnpJJqSZKkkkaSdNSTpqZJKkknpJJUkkqdMlTJJGkkkKSdKnTJUkk9JJNTJKJNJPZIGkknp0kqZJPTpJjTJJUkl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2536" name="Picture 8" descr="http://41.media.tumblr.com/73b786ef3992c7462feb8918991282b7/tumblr_inline_nokhopIOgY1tofb8p_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28600"/>
            <a:ext cx="5981700" cy="5981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4</Words>
  <Application>Microsoft Office PowerPoint</Application>
  <PresentationFormat>On-screen Show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Frog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</dc:title>
  <dc:creator>ST User</dc:creator>
  <cp:lastModifiedBy>ST User</cp:lastModifiedBy>
  <cp:revision>14</cp:revision>
  <dcterms:created xsi:type="dcterms:W3CDTF">2016-04-15T15:31:03Z</dcterms:created>
  <dcterms:modified xsi:type="dcterms:W3CDTF">2016-04-18T15:41:40Z</dcterms:modified>
</cp:coreProperties>
</file>