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3BAA-22EF-42C8-9082-DEB72E54FBF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4085-AB3B-496E-81C5-4AEF508FB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4085-AB3B-496E-81C5-4AEF508FB1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9D85-42B5-44B5-905B-6920A108E28E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D863-6D05-4FBC-9EA1-81EE3A662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Century Gothic" pitchFamily="34" charset="0"/>
              </a:rPr>
              <a:t>F</a:t>
            </a:r>
            <a:r>
              <a:rPr lang="en-US" sz="9600" b="1" smtClean="0">
                <a:latin typeface="Century Gothic" pitchFamily="34" charset="0"/>
              </a:rPr>
              <a:t>lag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1508" name="Picture 4" descr="http://www.usaflagsupply.com/media/catalog/product/cache/1/image/5e06319eda06f020e43594a9c230972d/f/i/file_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818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ix-media.s3.amazonaws.com/blog/782/ScreenShot2014-08-01at3.09.15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0095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isabilityrightsgalaxy.com/wordpress/wp-content/uploads/2013/05/iStock_000007233892XSmal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689454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2.staticflickr.com/4/3583/3382058335_8706a1003b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iles.leagueathletics.com/Images/Club/13146/7093682-soccer-corner-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810000" cy="2543175"/>
          </a:xfrm>
          <a:prstGeom prst="rect">
            <a:avLst/>
          </a:prstGeom>
          <a:noFill/>
        </p:spPr>
      </p:pic>
      <p:pic>
        <p:nvPicPr>
          <p:cNvPr id="19460" name="Picture 4" descr="http://i.imgur.com/KshyV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38976"/>
            <a:ext cx="3790950" cy="2696693"/>
          </a:xfrm>
          <a:prstGeom prst="rect">
            <a:avLst/>
          </a:prstGeom>
          <a:noFill/>
        </p:spPr>
      </p:pic>
      <p:pic>
        <p:nvPicPr>
          <p:cNvPr id="19462" name="Picture 6" descr="http://www.cysc.us/images/ball-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426">
            <a:off x="5720439" y="922139"/>
            <a:ext cx="1988811" cy="197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tuff.co.nz/content/dam/images/1/5/n/q/e/i/image.related.StuffLandscapeSixteenByNine.620x349.15psjt.png/1436322227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905500" cy="3314700"/>
          </a:xfrm>
          <a:prstGeom prst="rect">
            <a:avLst/>
          </a:prstGeom>
          <a:noFill/>
        </p:spPr>
      </p:pic>
      <p:pic>
        <p:nvPicPr>
          <p:cNvPr id="20486" name="Picture 6" descr="http://i.kinja-img.com/gawker-media/image/upload/s--UH8aVEdg--/c_scale,fl_progressive,q_80,w_800/nlhjxzyzt3jfcyilso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3886200" cy="218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On-screen Show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Flag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</dc:title>
  <dc:creator>ST User</dc:creator>
  <cp:lastModifiedBy>ST User</cp:lastModifiedBy>
  <cp:revision>6</cp:revision>
  <dcterms:created xsi:type="dcterms:W3CDTF">2016-04-15T18:45:22Z</dcterms:created>
  <dcterms:modified xsi:type="dcterms:W3CDTF">2016-04-18T15:36:48Z</dcterms:modified>
</cp:coreProperties>
</file>