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63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34" y="-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1DE76-0806-42EF-9E2F-A98655C9B8F3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5576A-AFBE-4030-9543-86706B099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https://www.youtube.com/watch?v=tof5b1Qs_OE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5576A-AFBE-4030-9543-86706B0996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A4C50-DF7A-4CB1-92BD-E1FF065CBB8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of5b1Qs_O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s3.amazonaws.com/spweb-uploads/2013/10/baby-chic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71600"/>
            <a:ext cx="8163008" cy="49149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81000"/>
            <a:ext cx="6553200" cy="16002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atin typeface="Century Gothic" pitchFamily="34" charset="0"/>
              </a:rPr>
              <a:t>Chick</a:t>
            </a:r>
            <a:endParaRPr lang="en-US" sz="96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://www.travelinginfocus.com/wp-content/uploads/2013/04/090912-chick-chica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0"/>
            <a:ext cx="5486400" cy="3657600"/>
          </a:xfrm>
          <a:prstGeom prst="rect">
            <a:avLst/>
          </a:prstGeom>
          <a:noFill/>
        </p:spPr>
      </p:pic>
      <p:pic>
        <p:nvPicPr>
          <p:cNvPr id="6" name="Picture 8" descr="http://www.dsm.com/content/dam/dsm/anh/en_US/images/fresh-chick-with-egg-she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581400"/>
            <a:ext cx="5545013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s://i.ytimg.com/vi/k3N5vtauDQU/maxres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0"/>
            <a:ext cx="9144000" cy="5143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https://media-cdn.tripadvisor.com/media/photo-s/05/df/e6/b4/petting-zoo-oca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71600"/>
            <a:ext cx="7086600" cy="39942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8" name="Picture 8" descr="http://4.bp.blogspot.com/-ooEb3qmvwr0/TqLUI_O2uWI/AAAAAAAAOe8/Diaip5mqmeA/s1600/0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03868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76400" y="5943600"/>
            <a:ext cx="579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https://www.youtube.com/watch?v=tof5b1Qs_OE</a:t>
            </a:r>
            <a:endParaRPr lang="en-US" dirty="0"/>
          </a:p>
        </p:txBody>
      </p:sp>
      <p:pic>
        <p:nvPicPr>
          <p:cNvPr id="4105" name="Picture 9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533400"/>
            <a:ext cx="808458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8</Words>
  <Application>Microsoft Office PowerPoint</Application>
  <PresentationFormat>On-screen Show (4:3)</PresentationFormat>
  <Paragraphs>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Chick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Ostrich</dc:title>
  <dc:creator>user</dc:creator>
  <cp:lastModifiedBy>ST User</cp:lastModifiedBy>
  <cp:revision>43</cp:revision>
  <dcterms:created xsi:type="dcterms:W3CDTF">2016-04-02T11:25:12Z</dcterms:created>
  <dcterms:modified xsi:type="dcterms:W3CDTF">2016-04-12T20:32:12Z</dcterms:modified>
</cp:coreProperties>
</file>