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3" r:id="rId4"/>
    <p:sldId id="261" r:id="rId5"/>
    <p:sldId id="258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medicalnewstoday.com/content/images/articles/266/266765/two-heads-of-brocc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52549"/>
            <a:ext cx="7583208" cy="50482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81000"/>
            <a:ext cx="65532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Broccoli</a:t>
            </a:r>
            <a:endParaRPr lang="en-US" sz="9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ages.medicaldaily.com/sites/medicaldaily.com/files/2015/04/19/broccoli-cancer-treat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2476"/>
            <a:ext cx="9144000" cy="6055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dn.c.photoshelter.com/img-get2/I0000gvkY6wC6H7o/fit=1000x750/Broccoli-LB0609-0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9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godshealingplants.files.wordpress.com/2015/02/p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599528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melskitchencafe.com/wp-content/uploads/2013/04/Broccoli-Beef2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grocerymarket.ca/spree/products/7031/original/Veggie_Tray.png?14452109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64032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Broccoli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38</cp:revision>
  <dcterms:created xsi:type="dcterms:W3CDTF">2016-04-02T11:25:12Z</dcterms:created>
  <dcterms:modified xsi:type="dcterms:W3CDTF">2016-04-12T20:31:54Z</dcterms:modified>
</cp:coreProperties>
</file>