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Blueberry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wishfarms.com/wp-content/uploads/2015/09/berries_main_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492358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0/0b/Blueberries-In-P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307667" cy="544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aisyfarms.net/images/blueberr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939"/>
            <a:ext cx="9144000" cy="388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mlive.com/saginawnews_impact/photo/picking-blueberries-2478900ca6ca2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7727"/>
            <a:ext cx="9138004" cy="606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ildrensbookalmanac.com/wp-content/uploads/blueberries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479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judyunger.files.wordpress.com/2015/06/blueberry-pie-final-art-revi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19400"/>
            <a:ext cx="4838820" cy="3566037"/>
          </a:xfrm>
          <a:prstGeom prst="rect">
            <a:avLst/>
          </a:prstGeom>
          <a:noFill/>
        </p:spPr>
      </p:pic>
      <p:pic>
        <p:nvPicPr>
          <p:cNvPr id="1030" name="Picture 6" descr="http://img.thesun.co.uk/aidemitlum/archive/01677/health01-620_167727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083101" cy="2590800"/>
          </a:xfrm>
          <a:prstGeom prst="rect">
            <a:avLst/>
          </a:prstGeom>
          <a:noFill/>
        </p:spPr>
      </p:pic>
      <p:pic>
        <p:nvPicPr>
          <p:cNvPr id="1032" name="Picture 8" descr="http://static.jmslinks.com/WebService/ProdAdminImage.ashx?id=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243078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Blueberry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35</cp:revision>
  <dcterms:created xsi:type="dcterms:W3CDTF">2016-04-02T11:25:12Z</dcterms:created>
  <dcterms:modified xsi:type="dcterms:W3CDTF">2016-04-12T20:31:39Z</dcterms:modified>
</cp:coreProperties>
</file>