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5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>
        <p:scale>
          <a:sx n="70" d="100"/>
          <a:sy n="70" d="100"/>
        </p:scale>
        <p:origin x="-110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Green_pickup_truck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.wp.com/blog.ashleykate-apply.com/wp-content/uploads/2013/08/Whist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Thread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25127"/>
            <a:ext cx="3581400" cy="49328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xMTEhUQEhMVFRUVFRUVFRUXFxUWFRUVFRYWGBgXFxUYHSggGB4lHRUVIjEhJSkrLi4uFx8zODMtNygtLisBCgoKDg0OGhAQGy0lHx8tLS0tLS0tLS8tLSstLS8tLS0tLy0rLy0tLS0rLS0tLS0uLSstLS0tLS0tLS0tLS0rLf/AABEIAIIBhAMBIgACEQEDEQH/xAAcAAEAAQUBAQAAAAAAAAAAAAAABQIDBAYHAQj/xABMEAABAwICBQYLAgwGAQUBAAABAAIDBBESIQUGMUFRExRSYXGRBxUiMlOBkqGx0dJCwRYjM1RigpOUosLh8ENVcnOy4tNEY6Oz8ST/xAAaAQEBAAMBAQAAAAAAAAAAAAAAAQIDBAUG/8QANREAAgECAgcECgIDAQAAAAAAAAECAxEEEgUTIVFhodEVMUGRFDJSU3GBkrHB4ULwY4KiI//aAAwDAQACEQMRAD8A7iiIgCIiAIiIAiIgCIiAIiIAiIgCIiAIiIAiIgMTSlaIYy89g7T/AGT6loNfrZLm4yua0X80NAA7dqmtfK23Jw33Fx7DkP5u9c51jcMIaPtnPszP8tvWtkUrXZ85pDE1qmKVClKy2J249EXqjXiUnyTMRxdK5t+wC5HrCxjrlPwce2d/0KDMSodElz0VgKXjd/7P8M2KHXJ9/LxtG9zZSSOuxAyWwDTk4JHKSZG1sZ3Dj6/cucyRXBGew27VuNW8Xeet/uJH3LKO3vPK0nS9Hy6ltZtne963/MpqtfJQ4tZy0ljYuEmFt+ou2+pWDr3VdCT9sPktdbGbe/vVLmOUsexHC04q218XJ9TZBr7VD7Mv7Zv3qqPwi1QOYnHXjhd7lq+EoWFXKX0anx+qXU3uh8J7wbPkt1Sx4R6nt2963LRevEUhaJG4MWWMG7FxHAvacPiziNuLD5jvV9ntCxcRq6kNtOT+Etq8+9cz6XY8EAggg5gjMEdRVS43qnrpJEcGZAzdC47BxYeHWPfZdW0TpWOoYJIzfiN47QsGrG6jiFUbi1aS70/7tXEzkRFDoCIiAIiIAiIgCIiAIiIAiIgCIiAIiIAiIgCIiAIiIAiIgCIiAIiIAiIgCIiAIi8JQHLNcqzHVPtsb5A/VyPvutR0rPZ7R+i6/Vm3+qzqipL3F52uOI9rsz8Vq+sVSRILdH7ytz9Wx8jgv/XSDqcZP7mdy44Kl0gWvc7KqFYeKwPqidacwpueXyH9knxcVptHVEyMFznJGO94C2iV/kP7JP5llE8LS+2pTXH8mGwCw7AvCFDCscN69Fc7isj2yWLV4QowVzlVz5yAkLKqyjOeuXhrHICSkiBsbkOGbXDa09RWx6saRqGHG3CHjaA9lpG9LBiu08QRb1LSedneQsCi0sRKDcgZ53Kxka6lCNSzexrua70fTmgtOsnbY+S8WDmnIgncRu6tx3b7TC+fdXtYDjuyQ4wMsWYI3tIO0dS6xoPW+F8ZMz2x4AMeNwGC5sDc+c25AvtzF+KwcfElPFR1joz9Zc1wNqRRWhdY6WqBdTzNkAdguLgYrYrC4F8s8twKlVidYREQBERAEREAREQBERAEREARFz7wgaccydsTHEYWAm1xm6/fkB71UrnPisQsPSdRq9joKLifjd/pX+05VDSzvSP9orPJxPG7fXu35/o7Ui4qdLHpu9orzxp/rPrKaviTt/8Ax8/0drRcT8YO9G8/rN+9yc6ef8F3tR/WmrHbz8Kf/X6O13TEOIXFOXk9AfaZ9SpNTL6D+JnzTIO3pe7X1rodsxjiO9ecq3iO8LifOZfQD22fNUmrm/N/42fUmQduy92vrXQ7dyzekO8Lzl2dJveFxA1sv5ufU6P6lSdIyb6d/fGf50yDtyfu19a6HcOcM6Te8JzpnTb7QXDjpM74JB+rf4ErzxuN7Hjtjk+SZFvHblXwpc/0dx51H02+0F4ayP0jPab81w7xzHsu2/Akg9xKuc/bwTIt5Hpyqu+lzfQ7Zz6L0jPab81bmroiC0SMJIIADm3JI2AXXFTXN4KG1rqwaZwFxd0YvfcXtuo4reZ0dM1KlSMNX3tLv/RsL6Pd94UPpbQpe4FoBIFiCbZbRYjftyKzHV1yTbevee9S2bGeDQq1aFTPAgn6tVH5s724vruqPwXqTsp3+1H971sg0o7pO7yvTpV3Sd3lY5T1+2qvsL+/MiND6oy8q10oETWHF5TmuJIzFgwnfbaQpzxUC0guaLl487PMlY79IE7S49pJVDKwe8/EqqyPPxWLq4iWdq1rW5kLLq7LfJgd1h8Vve8H3BUHV6fdEfbh+tSJ07F0vc75K5T6Wa84WkE2vbyhl7PWE2bz0npDHxjeVJfGz6kT+D1R6M+3D/5F5+D1R6M+3D9an+cO/Q9p30pzh/6Htu+lWxp7ZxHsx59TX/weqPRn24frXh1eqPRn2ovrWwc4fwZ7bvpXnOH8Ge276FLF7ZxPsx59TW6jVmocMJjda4J8qLMA7PPUXWavSMu6zhnn5cNhf9YWW6SzPI2M9s/QsGop3yEY8JA2NDyB/wAVGjbT0tWfrKKXz6msaDpap77xxkhuWO4DQQdpO/sF1v7oXdd87EXB7OxYUDnNFmsYAOD/APqr3OJOiPb/AKKpWOHF4udecZWSy923b9yWoK7k2SRYIjHPYyYWBhLhbC8ObYhwsCCLWIuM1tVDrhhY1hkvhaG4nhznOwi13O3k2zK57DVSgWDdht5+wbt3AhXBVzdH+P8AoplTNsdJYmnsun8X+zo/4ZncY3ep4KvR658Yx2hzR8Tdc2bNOfsM9cn/AEKcpP6KL2nf+NMiN0dMV/FLzXU6nFraw7WW/WB+AWZHrDGfsv7hbvuuRNfN0IP2r2/yqsPl9E39SoB9zmrHKjohpap4xXmjsTdMxH7RHq+Svt0hGftgdtx8VxYaUe3by8fZZ4/+Mk+5XafTsh8ye9txsSO0OFwmQ29spetB/Lb+TtTJWnY4HsIKrXIGayzjbgd2j5LPpdeHt85hHY649k2A96ODN9PS+Hn3u3xOoIta0LrdFNk6wOy98r7rg2I7lsqwPShOM1eLugiIhkFy3wkuifNKbhs0DGkHe5lmuLD1Wc8jrHaupLkGvbqc1VWx7SJ+SLo3+UQ4YI2lhGzZiN7DPfwxk7WDpRqwnGSurM0kV4VQrwoIPKqD1szHyrwsSebWhXmVa15siutnWWY1ywqNibV9arFX1rXhUq9S4nmzfWdw7VcxrWDzOyROiuPFXoqp7vNuevO3eomSrihGflu4n7huUPXa4nYD3ZpmO6loRPbN+RuXLS/2R81QamT+yPmuev1teel7lS3Wt/6XeFM51diUN75dDoLqt44911QdJH+wtJh1s437vkpSn06yTbYq5zTPQcP4vzNh8Znq7l4dJnq7lCSC+bD6vksQzlTMcFTRrpu0kbDJpQ2sT7lgvrBuAHZl8FFcqrbnqZmWGFiiUNd1qL1grMUJH6TPc8Ki5WFpY/iz2t/5BYts66FCKqRfFGwc/wCtOfqJxdaqB60uzX6PEleflOfFRd+tL9at2TURJTnypbXZd/xUYXLxrvifipcvo8bHlRo5jrZkWFssr9tiLnPbtV7RtO2Fxc0kki2ZOzI7z1K3iTEh0zqVJxyylsJQ154rzn54qMDl761bs5tRHcSPPjxTnp4qP9aW60GpiSHPTxTnp4qOt1pZLl1MSS58eK9FeeKjbFeWKXZNREk4684jnwPr2fcFmwV5Wu3sfUPvUho6PFmfNG3r6kTYeDVR2ijY6ecu2C/Wr/L22my13SOnmxizbADuC1Ou1ie85H1n5LNzO6joahHbNXfI6Q/TDRtf71b8eM4sPqC5S+ukO15+Ct84f0nd5WOdnYtH4dfwXkdbbpSM7LDsPzuqZhHJtses7R2EbPUuVR10g+0VJ0esD27f79Suc01NFUJeqsr4G9OZIzzXFw6Ljn6nfPvV/R1dGXfjWkgB3kkubZ+E4S7CQbXtsPfsMHo3TYeLXWbNhfvs7c4f3mOpW+48mrhJ4aalJJq/fb7o26hqYGyt8k8m7K5ZADfcbtZibY/pH1rpOq092OjL3PcxxN3G7i1+YPx9YK4PR1mF2B+Q38OpwP8AQ8LbLdN1A0ljqiGuxNMRbnhDrghwJAJ3YtnELkpqrGUlN3Xh0Pp4VsPVpxdJWfivydGREW4yC5h4Q66mYaprnxcthsG2aZQXRtIF9oFiDbrUpWeEYMc5opnusTYh7CTnbY2+fUuJa36xtrqyWpERiJwtcxx8rFG0MucsjZoy3WUZqrTcYtow2tcfNF1cEEvQ94WIycjYSrgq3dI96qaPHcZeFjJEEnQ9695GXoe8KwKx3SPequeP6RVujDLPcuZc5GX0fvCzKmtETMDdu89axIKtxObjYBQmmKm+XH4Id+DpO2aSRi6Q0g55tfL4rAuqmsJNgLk7lJRUDW5yZnojYO0qHoEYFK6E1cqqvGKeIv5MAv8AKYzCHXsfLcOie5X45reSxgG3IC69mcR57B1Ymj5IUxNM6BqKXBy7AzHiw2fG++G1/McbecNqjmPINwbFTBjjd9kA8R/eSwqqjLdmYQEzoqqk5PlSPIDxGXXb55aXAYb4tgOdrdd1nyy4rFouTu4rTgLZjIhTtDU5A/3dVM1VaanGzJPkpfRHvQQy+j96DSMnS9wXnjB/S9wTYeFapuXMr5vJ6P3hYOmYHiJxcywyzvf7QWX4wf0vgsLTFY50Tmk3GWXYQjsbKKqayN0u9bzO5lL6M94XvMpfRnvCp8aydP3D5J4zk6Z9ybDXatw5lfMpfR+8JzKX0f8AEFR4yk6Z9y88ZSdI+5LomWrw5l0UMvQ/iC8bQS9AbT9ocSrXjGTpn3I3SD+mdp+KXRctW3hzL40fL0B7QVXi2XoD2grHjCTplPGEnTd3q7DHLW4cy/4tm6I9oJ4um6DfaCx+fv6bu9OfP6bu8pdFy1uHMv8Ai+XoN9oKnmUvRb7QVnnr+m7vKp527pHvKl0VRq8OfUv8zk6A9pOZydAe0FY527pHvKc7d0j3oXLU4c+pf5pJ0PeF5zWToO7x81a527pHvKc8d0j3lNgy1OHPqDA++bXDZtGQzO9ZVdWBjMIyACxIqpxJu4kdp/viofTNTfyePwRHqYSm1HMzArKkyOudm4KwqmMJNhtUvTaOawYpMzw3epQ7SKjic7YCfV96vCgk6B93zUtzo+axvAbLkrMh0PWPzbBNbrY5o9V7XQGsy07m7Wkddsu9WlsdVBPFlLHIzd5bHAHsJGaw5oWP3YXcRsPaEBGwS2O0gbyMz6hcX71v2jNW6gsa8VMdnAOaHSUzXWPFr5QWnqK0GWItNnD5epblqJrGyG8U+bNrbjEQeq+zd7kvY1VaWsVr28vymSsmq1U7/wBRCc8jylH3flluvg80dJQl8shjke5tg4yU7GsbtObZje9m52yt1lQ0us9A7zhf9QfcVa8eUDsgXcLAH71M1/A108LGm7p8o/hHZ9AacjqozI0gFrjG8Yg4B4DScLxk8WcMxxRc61b0/BTskZhc28mIDf5kYzt/pRLo6SH1k1MrmVErmU7pIzI9zHx4XXa5xIGG+IEA2OXZdc01oppIagmSGWEvaHFskb4y4jIuaHAXBtu33X16sTSOjIKhoZPDFM0G4bIxsjQeIDgQsI00u4jV1ZnxyK0df9+tVisC6Rrh4Ka+WtnfSUsbIC78VZ8MbMIA2MBuPWAogeB3S/oY/wBrH81lY16mG41MToKwcV2XVrwPg0LxWs//AKrTCIB4DGlzfxbnOis5/lbnOIG4BcU0joyenkMNRE+J42te3CbcRxHAjIpZmLw8TMZVeSVFVj7lUNfZXqNmJ4uMhmfUqbIxUVZGVSx8m2/2yM+ocFK0tAwBsk9/KF2RA2c8dJx+y3b1ncreiKYSSF0gvHG10rx0mttZv6zi0esqM01WufIXOPlOzNtw2ADgLZdgUe0zJrTGkpoGMLG8i1+bQ1gbiHSxHyj2rAotO1TpGxtkc/GWts/CQSbXBL8gL3zNhbNbDo+VtfTBtQTyjMi/a7qfnt6xvz32t7RavCmfiMscrreSY8VmtI23e1pxWyyFrE5m+WOxLaUs6T0YMXJyx83mys61onk7Ad2dxZwNjdQb2lpMbxYg2IO4rB0pUvfK+TERdzhkSPJzFu4kesqXMpnpmzn8pERFId7m28hx94VV0QgquPCepXaKSyuVbbtWBA+xWZCcZLkvHTqObUEbrqoVzt1gsTjnh3mbSM3G47GnuVitxYHXaQLK0K5/FePqXuBBOXxQRoTTTsjLa51vNPcqsTuie5YwrSBbHs4g3+C95+7pjud8kMNVPd9zIu7onuTy+iVY567pjud8l5z09P8AhKDVT3LmZFn9ErwY+iVY58en/CU58emfZ/qhVRnuXMyQX8CmJ3BY3jB3TPs/1XvjJ3pHdx+aF1Mty5mRjdw94TE7h7wsfxm/0r+4/NPGj/Sv7j9SDUy3LmZALuHvC9Adw94WN40f6V/d/wBl54zf6STu/wCyF1MuHMzBG/gnIydErBOkXdOTuH1Lznx6T+4fUg1MuHMkORk6JVLopB9lYHPv0n9zfmvDW/pP/h+ao1MuBnNeQDfaoirdd5PDJXX1N+PuViMYnAcSqdUI5VYlNFwBreUO1Zui6B9TJhBDWtGJ7z5kbBvPwA3/AAxqg5BqlNIV3NKaCBou6doqZrGxLXG0LbkHIAE24m6GZZ0hrEKcmGiZydsjO4B08nEgnKMHgPisPQdfLNOGSzSEOvd5LpC3CCb4XOz2bLhTo5vpBjXYBE+MBuFovhaNgsTeRu3ab9e292k1aFMRIZmSve0+YHYYxiIsS4A4rAXFhbrWDasykZpLT8tPM6GOZz2ANDg8XY+7QSHROLgNtsuCuiCKraXwMEU7RidA38nIBtdDvBG9nDZsN8fTWqtWXmXm8pZL5bJMJ5ItOQvJ5rbWIs4jZ1hSGhNAyUrRUVDCDiHJFr7FjwLjEQMJB6ifuVRDXHsD24Tt+yeH/wCqMa8g9hW260U7RI2dgsyobygA2NfctkaOxwv+stYr2eXcfaA79hWQMvlFWyQ7tu5bnobwQaTmiZLaGIPGIMme9sjQdmJrWHCSLG23POxyU5ozwIVmIctU07B+hykh7nNZ8VGwe6F0CJuVfC0FgmLWkbLBjD99/WvV2HVnQMVFA2niuQCXOcbYnvNruNuwDqAARSwJVERZAIiIDwrgE/gf0vNK509TC8Fx/GSSyvcQTm4NwHbwuF9AIgOFt8Aku+tj/YuP86gNdvBq/RcLKh1Q2blJBDhEZZYlj33uXm/5O1utfSa0nwx6NM2i5i0XdCWTjqEZ/GH1RukKlgcL1Za0w1OLYeQHA2xPJ/4tW46Aq2MpZqZhpwyYSF2Lyp4muaGFzXNBtYAZkZELQ9BSZuiJtyjbX/SGY+9dL8CulmslqNGz2/H3fHit5TmtwyRHj5IBA/RegIyioqOFjY4og8hwkc68vKvaLYhiIDcNh0cs+JUhXaYhnLBHRsZgOKzWuku1ou4uYA0kC1znbiq9CaueKpquN8g5HEHNOIZU48oYr5NcTgbcj/CvsIKo1L13gfUvibaN8jrwvLGsaXD/AA8jctIAtex25ZlSxCC0/NohzzJUNHKP8twia9t3OzJwNlOG977BtUdLU0j6WeOlbhia1rxe+PEZGAYiXE7hl81Ca46Mc2ulY84WySF7ZHXcAx7iGgkXPk2LD/oO4LN01SU9MJIaV73xyOYQ+Swc5rACTZoFgX7BwsVbBGvSnJeaS0LUUwYZ4HxiZmOMvFsbRa5HWLjLaLhGhjnta9xawuaHuAuWsJAc4DeQLmy2Dwl69O0lMMDDHBECyGM2xAG2Jz7ZYnYW5C4AbbO5JFNQjOIhoBucgBmSTsAHFdOp/AjpHEGvdThptdwe52HMXu3CCbC+zaRbrGB4EtU3Vdc2oe38RSuEjidjpRnGwcTezj1NsfOC+m0sDhR8Acv58z9i7616PAJN+fs/Yn613RFQcdovALCPy1bK/wD242R/8i9TlD4FtFs89s83+5KR/wDUGLoyIDU4fBropoDRQxEDpYnH1ucST61dHg80X+YwewtnRAayPB/ov8wp/wBmFUNQtGfmFN+yZ8lsiIDXRqJoz8wpf2LPkqhqNoz8wpf2MfyWwIgID8CdG/mFJ+wi+le/gVo3/L6T93h+lTyICC/AvRv+X0f7vD9KfgZo3/L6P93h+lTqICC/AzRv+X0f7tD9KfgZo3/L6P8Ad4fpU6iAg/wN0b/l9H+7QfStXf4GNFkklk2ZJykLQLkmwaAAAL2A6l0REB8leEvVwaPrpKZgPJWa+IuNyY3jjvs4Pb+qo/Q9e1sEtOW3Mj4ntdZpLTHjuCSL2IebEHcR9or6G8L+ox0jTCSEDnMFzGCbcow2xRE7ibAtJ3i2QJK+ZAHRyYXgtcxxa9rgQ5pBs4OBzBGeSgJKpdmewqZ160dK+pYY43OaYYWswi97Rg2HeoSXbdbkzTjxRxTMGLkgIJGm5aHN/JvIuL3YBnxbZAVakarEOfPVCRgwWjZGWh2K7fKe912saLEEG7r7ss9qoNOmFppeQjfm7HduNzhc53BG7fZcurdbapzsRl2G7QA3CLdVtvYuqS6wRRaLEzmNDhC1mFvk/jHEea43Lb3xXz9aWv3EIrWOsmpIBUNYzNwY0ny5Yw7Fh5QOvgaQ3Ib7WyzXPpKyuqQ6oeZZI2Gzn58kwm5DeF7XNtuV10yGmqaikfVVdLKyIXBklLS8xEC7nNLWuLBZty5vB1/JFmvM09VSQxCKGOKA8qGx+QZHEYGubFazQA5568RyFhiWLc0rSkZ5hTYhZwlnAvtwuDXH32XRfADQRPjqJXxRukjlZycjmNL2XbmGvIu3YNi5vrQ4MENLfOFhL+qWU4nD1ANHeuy+AnRZi0cZXCxqJnyDccDQ2NveY3EdTggOjIiKgIiIAiIgCIiAIiIAqZYw5pa4AtcCCDmCDkQQqkQHy1rzqw/RtW6HPknEvp35+VHfIX3uZkD6j9oK9omrZK+NxdycrXNIIJF8JBBaRm0iwz3eq6+iNaNXIK+A09Q27Tm1wyfG/c9jtxF+w5ggg2Xz/rX4OK2hcXBhqINoljaTYf8AuRi5YevNvXuQG2VekIRNDLPjmh5QuqGPaJRMDE5jTZ2TrOLXEXIyy4K9pyDV6eJwgjdFP50b4KeVr2PbmCGuDWEcRfMbxkRyql03K0eTIbdt/ftVc2nZnCxe63DL70JtNy0rp+IQjlYo3zFubiMTsdgC4OPUALbBbM8ef6RrS9xe4/3wVVPTzVEnJxMfLI77DA57z1m2dus5Bdc8H3gdLXNqdJhpIIcylBDmgjMGYjJ2f2BccScwoDh3lPcGMBc5xsA0EkngANq33UzwQ1tW4PqGOpYN7pBaVw3hkRzB63WGdxfYvpWnpWM8xjWf6WhvwV5UpHav6Dgo4GU1OzBGwdrnE7XOO9x4/cpFEQBERAEREAREQBERAEREAREQBERAEREAREQBahrp4OaLSN3ysMc1rCeOzXm2wPGx4yAzF7bCFt6ID5q168Gc+jYWz8qKiG+F7wwsMd7BuNuJ2R2XvkbDeFq2hdJmFxuA9jxhkYdj2cOog5g7l9dVELXtdG9oc1wLXNcAWuaRYgg5EEblxTXbwMPaXTaNOJpzNM91nN/2pHGxH6Lrf6jsUBoUGq0NRI10Mtoi7ywR5cY4Ob942rpehtJ0mjZmSSSPkjwuZkxpLXgRgPsHG4s1wFtl1xyqjmppOTmjkhkH2XhzH+q9rjrGSzo9ZZgLco49oa74hAdR1q8Jk1Wx1Po+B7Y3gskmkALi0ixDWi7WAg+c43sdgOa06o0tzdgBeJJmjyWXLo4cvOJO08G7FrNXp+V4s6R1uFw0e6yntU/B7XV5BEZggO2aVpaLZfk2GzpNu0Wbl5wQGBqpq9NpKrbAy9icc0u3BHfy3k9I5gDeSN1yPqahpGRRshjaGsja1jGjYGtAAHcFF6par0+j4eQp27c5JHWL5HdJx+AGQ3KbVAREQBERAEREAREQBERAEREAREQGn696BpXxmV9NA6Q7XuijL/aIuubaB0NTOms6nhcMQyMbCNvAheIowdv0Zo+KFgZDFHE3LyY2NY3uaAFloioCIiAIiIAiIgCIiAIiIAiIgCIiAIiIAiIgCIiAIiIAiIgCIiAsVtFHK0xyxskYdrXta9p7WuFlxbW7QVKychlNA0X2NijA7gERAb3qBoGkbGJW00DZBazxFGHjscBdbqiIAiIgCIiAIiI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7810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xMTEhUQEhMVFRUVFRUVFRUXFxUWFRUVFRYWGBgXFxUYHSggGB4lHRUVIjEhJSkrLi4uFx8zODMtNygtLisBCgoKDg0OGhAQGy0lHx8tLS0tLS0tLS8tLSstLS8tLS0tLy0rLy0tLS0rLS0tLS0uLSstLS0tLS0tLS0tLS0rLf/AABEIAIIBhAMBIgACEQEDEQH/xAAcAAEAAQUBAQAAAAAAAAAAAAAABQIDBAYHAQj/xABMEAABAwICBQYLAgwGAQUBAAABAAIDBBESIQUGMUFRExRSYXGRBxUiMlOBkqGx0dJCwRYjM1RigpOUosLh8ENVcnOy4tNEY6Oz8ST/xAAaAQEBAAMBAQAAAAAAAAAAAAAAAQIDBAUG/8QANREAAgECAgcECgIDAQAAAAAAAAECAxEEEgUTIVFhodEVMUGRFDJSU3GBkrHB4ULwY4KiI//aAAwDAQACEQMRAD8A7iiIgCIiAIiIAiIgCIiAIiIAiIgCIiAIiIAiIgMTSlaIYy89g7T/AGT6loNfrZLm4yua0X80NAA7dqmtfK23Jw33Fx7DkP5u9c51jcMIaPtnPszP8tvWtkUrXZ85pDE1qmKVClKy2J249EXqjXiUnyTMRxdK5t+wC5HrCxjrlPwce2d/0KDMSodElz0VgKXjd/7P8M2KHXJ9/LxtG9zZSSOuxAyWwDTk4JHKSZG1sZ3Dj6/cucyRXBGew27VuNW8Xeet/uJH3LKO3vPK0nS9Hy6ltZtne963/MpqtfJQ4tZy0ljYuEmFt+ou2+pWDr3VdCT9sPktdbGbe/vVLmOUsexHC04q218XJ9TZBr7VD7Mv7Zv3qqPwi1QOYnHXjhd7lq+EoWFXKX0anx+qXU3uh8J7wbPkt1Sx4R6nt2963LRevEUhaJG4MWWMG7FxHAvacPiziNuLD5jvV9ntCxcRq6kNtOT+Etq8+9cz6XY8EAggg5gjMEdRVS43qnrpJEcGZAzdC47BxYeHWPfZdW0TpWOoYJIzfiN47QsGrG6jiFUbi1aS70/7tXEzkRFDoCIiAIiIAiIgCIiAIiIAiIgCIiAIiIAiIgCIiAIiIAiIgCIiAIiIAiIgCIiAIi8JQHLNcqzHVPtsb5A/VyPvutR0rPZ7R+i6/Vm3+qzqipL3F52uOI9rsz8Vq+sVSRILdH7ytz9Wx8jgv/XSDqcZP7mdy44Kl0gWvc7KqFYeKwPqidacwpueXyH9knxcVptHVEyMFznJGO94C2iV/kP7JP5llE8LS+2pTXH8mGwCw7AvCFDCscN69Fc7isj2yWLV4QowVzlVz5yAkLKqyjOeuXhrHICSkiBsbkOGbXDa09RWx6saRqGHG3CHjaA9lpG9LBiu08QRb1LSedneQsCi0sRKDcgZ53Kxka6lCNSzexrua70fTmgtOsnbY+S8WDmnIgncRu6tx3b7TC+fdXtYDjuyQ4wMsWYI3tIO0dS6xoPW+F8ZMz2x4AMeNwGC5sDc+c25AvtzF+KwcfElPFR1joz9Zc1wNqRRWhdY6WqBdTzNkAdguLgYrYrC4F8s8twKlVidYREQBERAEREAREQBERAEREARFz7wgaccydsTHEYWAm1xm6/fkB71UrnPisQsPSdRq9joKLifjd/pX+05VDSzvSP9orPJxPG7fXu35/o7Ui4qdLHpu9orzxp/rPrKaviTt/8Ax8/0drRcT8YO9G8/rN+9yc6ef8F3tR/WmrHbz8Kf/X6O13TEOIXFOXk9AfaZ9SpNTL6D+JnzTIO3pe7X1rodsxjiO9ecq3iO8LifOZfQD22fNUmrm/N/42fUmQduy92vrXQ7dyzekO8Lzl2dJveFxA1sv5ufU6P6lSdIyb6d/fGf50yDtyfu19a6HcOcM6Te8JzpnTb7QXDjpM74JB+rf4ErzxuN7Hjtjk+SZFvHblXwpc/0dx51H02+0F4ayP0jPab81w7xzHsu2/Akg9xKuc/bwTIt5Hpyqu+lzfQ7Zz6L0jPab81bmroiC0SMJIIADm3JI2AXXFTXN4KG1rqwaZwFxd0YvfcXtuo4reZ0dM1KlSMNX3tLv/RsL6Pd94UPpbQpe4FoBIFiCbZbRYjftyKzHV1yTbevee9S2bGeDQq1aFTPAgn6tVH5s724vruqPwXqTsp3+1H971sg0o7pO7yvTpV3Sd3lY5T1+2qvsL+/MiND6oy8q10oETWHF5TmuJIzFgwnfbaQpzxUC0guaLl487PMlY79IE7S49pJVDKwe8/EqqyPPxWLq4iWdq1rW5kLLq7LfJgd1h8Vve8H3BUHV6fdEfbh+tSJ07F0vc75K5T6Wa84WkE2vbyhl7PWE2bz0npDHxjeVJfGz6kT+D1R6M+3D/5F5+D1R6M+3D9an+cO/Q9p30pzh/6Htu+lWxp7ZxHsx59TX/weqPRn24frXh1eqPRn2ovrWwc4fwZ7bvpXnOH8Ge276FLF7ZxPsx59TW6jVmocMJjda4J8qLMA7PPUXWavSMu6zhnn5cNhf9YWW6SzPI2M9s/QsGop3yEY8JA2NDyB/wAVGjbT0tWfrKKXz6msaDpap77xxkhuWO4DQQdpO/sF1v7oXdd87EXB7OxYUDnNFmsYAOD/APqr3OJOiPb/AKKpWOHF4udecZWSy923b9yWoK7k2SRYIjHPYyYWBhLhbC8ObYhwsCCLWIuM1tVDrhhY1hkvhaG4nhznOwi13O3k2zK57DVSgWDdht5+wbt3AhXBVzdH+P8AoplTNsdJYmnsun8X+zo/4ZncY3ep4KvR658Yx2hzR8Tdc2bNOfsM9cn/AEKcpP6KL2nf+NMiN0dMV/FLzXU6nFraw7WW/WB+AWZHrDGfsv7hbvuuRNfN0IP2r2/yqsPl9E39SoB9zmrHKjohpap4xXmjsTdMxH7RHq+Svt0hGftgdtx8VxYaUe3by8fZZ4/+Mk+5XafTsh8ye9txsSO0OFwmQ29spetB/Lb+TtTJWnY4HsIKrXIGayzjbgd2j5LPpdeHt85hHY649k2A96ODN9PS+Hn3u3xOoIta0LrdFNk6wOy98r7rg2I7lsqwPShOM1eLugiIhkFy3wkuifNKbhs0DGkHe5lmuLD1Wc8jrHaupLkGvbqc1VWx7SJ+SLo3+UQ4YI2lhGzZiN7DPfwxk7WDpRqwnGSurM0kV4VQrwoIPKqD1szHyrwsSebWhXmVa15siutnWWY1ywqNibV9arFX1rXhUq9S4nmzfWdw7VcxrWDzOyROiuPFXoqp7vNuevO3eomSrihGflu4n7huUPXa4nYD3ZpmO6loRPbN+RuXLS/2R81QamT+yPmuev1teel7lS3Wt/6XeFM51diUN75dDoLqt44911QdJH+wtJh1s437vkpSn06yTbYq5zTPQcP4vzNh8Znq7l4dJnq7lCSC+bD6vksQzlTMcFTRrpu0kbDJpQ2sT7lgvrBuAHZl8FFcqrbnqZmWGFiiUNd1qL1grMUJH6TPc8Ki5WFpY/iz2t/5BYts66FCKqRfFGwc/wCtOfqJxdaqB60uzX6PEleflOfFRd+tL9at2TURJTnypbXZd/xUYXLxrvifipcvo8bHlRo5jrZkWFssr9tiLnPbtV7RtO2Fxc0kki2ZOzI7z1K3iTEh0zqVJxyylsJQ154rzn54qMDl761bs5tRHcSPPjxTnp4qP9aW60GpiSHPTxTnp4qOt1pZLl1MSS58eK9FeeKjbFeWKXZNREk4684jnwPr2fcFmwV5Wu3sfUPvUho6PFmfNG3r6kTYeDVR2ijY6ecu2C/Wr/L22my13SOnmxizbADuC1Ou1ie85H1n5LNzO6joahHbNXfI6Q/TDRtf71b8eM4sPqC5S+ukO15+Ct84f0nd5WOdnYtH4dfwXkdbbpSM7LDsPzuqZhHJtses7R2EbPUuVR10g+0VJ0esD27f79Suc01NFUJeqsr4G9OZIzzXFw6Ljn6nfPvV/R1dGXfjWkgB3kkubZ+E4S7CQbXtsPfsMHo3TYeLXWbNhfvs7c4f3mOpW+48mrhJ4aalJJq/fb7o26hqYGyt8k8m7K5ZADfcbtZibY/pH1rpOq092OjL3PcxxN3G7i1+YPx9YK4PR1mF2B+Q38OpwP8AQ8LbLdN1A0ljqiGuxNMRbnhDrghwJAJ3YtnELkpqrGUlN3Xh0Pp4VsPVpxdJWfivydGREW4yC5h4Q66mYaprnxcthsG2aZQXRtIF9oFiDbrUpWeEYMc5opnusTYh7CTnbY2+fUuJa36xtrqyWpERiJwtcxx8rFG0MucsjZoy3WUZqrTcYtow2tcfNF1cEEvQ94WIycjYSrgq3dI96qaPHcZeFjJEEnQ9695GXoe8KwKx3SPequeP6RVujDLPcuZc5GX0fvCzKmtETMDdu89axIKtxObjYBQmmKm+XH4Id+DpO2aSRi6Q0g55tfL4rAuqmsJNgLk7lJRUDW5yZnojYO0qHoEYFK6E1cqqvGKeIv5MAv8AKYzCHXsfLcOie5X45reSxgG3IC69mcR57B1Ymj5IUxNM6BqKXBy7AzHiw2fG++G1/McbecNqjmPINwbFTBjjd9kA8R/eSwqqjLdmYQEzoqqk5PlSPIDxGXXb55aXAYb4tgOdrdd1nyy4rFouTu4rTgLZjIhTtDU5A/3dVM1VaanGzJPkpfRHvQQy+j96DSMnS9wXnjB/S9wTYeFapuXMr5vJ6P3hYOmYHiJxcywyzvf7QWX4wf0vgsLTFY50Tmk3GWXYQjsbKKqayN0u9bzO5lL6M94XvMpfRnvCp8aydP3D5J4zk6Z9ybDXatw5lfMpfR+8JzKX0f8AEFR4yk6Z9y88ZSdI+5LomWrw5l0UMvQ/iC8bQS9AbT9ocSrXjGTpn3I3SD+mdp+KXRctW3hzL40fL0B7QVXi2XoD2grHjCTplPGEnTd3q7DHLW4cy/4tm6I9oJ4um6DfaCx+fv6bu9OfP6bu8pdFy1uHMv8Ai+XoN9oKnmUvRb7QVnnr+m7vKp527pHvKl0VRq8OfUv8zk6A9pOZydAe0FY527pHvKc7d0j3oXLU4c+pf5pJ0PeF5zWToO7x81a527pHvKc8d0j3lNgy1OHPqDA++bXDZtGQzO9ZVdWBjMIyACxIqpxJu4kdp/viofTNTfyePwRHqYSm1HMzArKkyOudm4KwqmMJNhtUvTaOawYpMzw3epQ7SKjic7YCfV96vCgk6B93zUtzo+axvAbLkrMh0PWPzbBNbrY5o9V7XQGsy07m7Wkddsu9WlsdVBPFlLHIzd5bHAHsJGaw5oWP3YXcRsPaEBGwS2O0gbyMz6hcX71v2jNW6gsa8VMdnAOaHSUzXWPFr5QWnqK0GWItNnD5epblqJrGyG8U+bNrbjEQeq+zd7kvY1VaWsVr28vymSsmq1U7/wBRCc8jylH3flluvg80dJQl8shjke5tg4yU7GsbtObZje9m52yt1lQ0us9A7zhf9QfcVa8eUDsgXcLAH71M1/A108LGm7p8o/hHZ9AacjqozI0gFrjG8Yg4B4DScLxk8WcMxxRc61b0/BTskZhc28mIDf5kYzt/pRLo6SH1k1MrmVErmU7pIzI9zHx4XXa5xIGG+IEA2OXZdc01oppIagmSGWEvaHFskb4y4jIuaHAXBtu33X16sTSOjIKhoZPDFM0G4bIxsjQeIDgQsI00u4jV1ZnxyK0df9+tVisC6Rrh4Ka+WtnfSUsbIC78VZ8MbMIA2MBuPWAogeB3S/oY/wBrH81lY16mG41MToKwcV2XVrwPg0LxWs//AKrTCIB4DGlzfxbnOis5/lbnOIG4BcU0joyenkMNRE+J42te3CbcRxHAjIpZmLw8TMZVeSVFVj7lUNfZXqNmJ4uMhmfUqbIxUVZGVSx8m2/2yM+ocFK0tAwBsk9/KF2RA2c8dJx+y3b1ncreiKYSSF0gvHG10rx0mttZv6zi0esqM01WufIXOPlOzNtw2ADgLZdgUe0zJrTGkpoGMLG8i1+bQ1gbiHSxHyj2rAotO1TpGxtkc/GWts/CQSbXBL8gL3zNhbNbDo+VtfTBtQTyjMi/a7qfnt6xvz32t7RavCmfiMscrreSY8VmtI23e1pxWyyFrE5m+WOxLaUs6T0YMXJyx83mys61onk7Ad2dxZwNjdQb2lpMbxYg2IO4rB0pUvfK+TERdzhkSPJzFu4kesqXMpnpmzn8pERFId7m28hx94VV0QgquPCepXaKSyuVbbtWBA+xWZCcZLkvHTqObUEbrqoVzt1gsTjnh3mbSM3G47GnuVitxYHXaQLK0K5/FePqXuBBOXxQRoTTTsjLa51vNPcqsTuie5YwrSBbHs4g3+C95+7pjud8kMNVPd9zIu7onuTy+iVY567pjud8l5z09P8AhKDVT3LmZFn9ErwY+iVY58en/CU58emfZ/qhVRnuXMyQX8CmJ3BY3jB3TPs/1XvjJ3pHdx+aF1Mty5mRjdw94TE7h7wsfxm/0r+4/NPGj/Sv7j9SDUy3LmZALuHvC9Adw94WN40f6V/d/wBl54zf6STu/wCyF1MuHMzBG/gnIydErBOkXdOTuH1Lznx6T+4fUg1MuHMkORk6JVLopB9lYHPv0n9zfmvDW/pP/h+ao1MuBnNeQDfaoirdd5PDJXX1N+PuViMYnAcSqdUI5VYlNFwBreUO1Zui6B9TJhBDWtGJ7z5kbBvPwA3/AAxqg5BqlNIV3NKaCBou6doqZrGxLXG0LbkHIAE24m6GZZ0hrEKcmGiZydsjO4B08nEgnKMHgPisPQdfLNOGSzSEOvd5LpC3CCb4XOz2bLhTo5vpBjXYBE+MBuFovhaNgsTeRu3ab9e292k1aFMRIZmSve0+YHYYxiIsS4A4rAXFhbrWDasykZpLT8tPM6GOZz2ANDg8XY+7QSHROLgNtsuCuiCKraXwMEU7RidA38nIBtdDvBG9nDZsN8fTWqtWXmXm8pZL5bJMJ5ItOQvJ5rbWIs4jZ1hSGhNAyUrRUVDCDiHJFr7FjwLjEQMJB6ifuVRDXHsD24Tt+yeH/wCqMa8g9hW260U7RI2dgsyobygA2NfctkaOxwv+stYr2eXcfaA79hWQMvlFWyQ7tu5bnobwQaTmiZLaGIPGIMme9sjQdmJrWHCSLG23POxyU5ozwIVmIctU07B+hykh7nNZ8VGwe6F0CJuVfC0FgmLWkbLBjD99/WvV2HVnQMVFA2niuQCXOcbYnvNruNuwDqAARSwJVERZAIiIDwrgE/gf0vNK509TC8Fx/GSSyvcQTm4NwHbwuF9AIgOFt8Aku+tj/YuP86gNdvBq/RcLKh1Q2blJBDhEZZYlj33uXm/5O1utfSa0nwx6NM2i5i0XdCWTjqEZ/GH1RukKlgcL1Za0w1OLYeQHA2xPJ/4tW46Aq2MpZqZhpwyYSF2Lyp4muaGFzXNBtYAZkZELQ9BSZuiJtyjbX/SGY+9dL8CulmslqNGz2/H3fHit5TmtwyRHj5IBA/RegIyioqOFjY4og8hwkc68vKvaLYhiIDcNh0cs+JUhXaYhnLBHRsZgOKzWuku1ou4uYA0kC1znbiq9CaueKpquN8g5HEHNOIZU48oYr5NcTgbcj/CvsIKo1L13gfUvibaN8jrwvLGsaXD/AA8jctIAtex25ZlSxCC0/NohzzJUNHKP8twia9t3OzJwNlOG977BtUdLU0j6WeOlbhia1rxe+PEZGAYiXE7hl81Ca46Mc2ulY84WySF7ZHXcAx7iGgkXPk2LD/oO4LN01SU9MJIaV73xyOYQ+Swc5rACTZoFgX7BwsVbBGvSnJeaS0LUUwYZ4HxiZmOMvFsbRa5HWLjLaLhGhjnta9xawuaHuAuWsJAc4DeQLmy2Dwl69O0lMMDDHBECyGM2xAG2Jz7ZYnYW5C4AbbO5JFNQjOIhoBucgBmSTsAHFdOp/AjpHEGvdThptdwe52HMXu3CCbC+zaRbrGB4EtU3Vdc2oe38RSuEjidjpRnGwcTezj1NsfOC+m0sDhR8Acv58z9i7616PAJN+fs/Yn613RFQcdovALCPy1bK/wD242R/8i9TlD4FtFs89s83+5KR/wDUGLoyIDU4fBropoDRQxEDpYnH1ucST61dHg80X+YwewtnRAayPB/ov8wp/wBmFUNQtGfmFN+yZ8lsiIDXRqJoz8wpf2LPkqhqNoz8wpf2MfyWwIgID8CdG/mFJ+wi+le/gVo3/L6T93h+lTyICC/AvRv+X0f7vD9KfgZo3/L6P93h+lTqICC/AzRv+X0f7tD9KfgZo3/L6P8Ad4fpU6iAg/wN0b/l9H+7QfStXf4GNFkklk2ZJykLQLkmwaAAAL2A6l0REB8leEvVwaPrpKZgPJWa+IuNyY3jjvs4Pb+qo/Q9e1sEtOW3Mj4ntdZpLTHjuCSL2IebEHcR9or6G8L+ox0jTCSEDnMFzGCbcow2xRE7ibAtJ3i2QJK+ZAHRyYXgtcxxa9rgQ5pBs4OBzBGeSgJKpdmewqZ160dK+pYY43OaYYWswi97Rg2HeoSXbdbkzTjxRxTMGLkgIJGm5aHN/JvIuL3YBnxbZAVakarEOfPVCRgwWjZGWh2K7fKe912saLEEG7r7ss9qoNOmFppeQjfm7HduNzhc53BG7fZcurdbapzsRl2G7QA3CLdVtvYuqS6wRRaLEzmNDhC1mFvk/jHEea43Lb3xXz9aWv3EIrWOsmpIBUNYzNwY0ny5Yw7Fh5QOvgaQ3Ib7WyzXPpKyuqQ6oeZZI2Gzn58kwm5DeF7XNtuV10yGmqaikfVVdLKyIXBklLS8xEC7nNLWuLBZty5vB1/JFmvM09VSQxCKGOKA8qGx+QZHEYGubFazQA5568RyFhiWLc0rSkZ5hTYhZwlnAvtwuDXH32XRfADQRPjqJXxRukjlZycjmNL2XbmGvIu3YNi5vrQ4MENLfOFhL+qWU4nD1ANHeuy+AnRZi0cZXCxqJnyDccDQ2NveY3EdTggOjIiKgIiIAiIgCIiAIiIAqZYw5pa4AtcCCDmCDkQQqkQHy1rzqw/RtW6HPknEvp35+VHfIX3uZkD6j9oK9omrZK+NxdycrXNIIJF8JBBaRm0iwz3eq6+iNaNXIK+A09Q27Tm1wyfG/c9jtxF+w5ggg2Xz/rX4OK2hcXBhqINoljaTYf8AuRi5YevNvXuQG2VekIRNDLPjmh5QuqGPaJRMDE5jTZ2TrOLXEXIyy4K9pyDV6eJwgjdFP50b4KeVr2PbmCGuDWEcRfMbxkRyql03K0eTIbdt/ftVc2nZnCxe63DL70JtNy0rp+IQjlYo3zFubiMTsdgC4OPUALbBbM8ef6RrS9xe4/3wVVPTzVEnJxMfLI77DA57z1m2dus5Bdc8H3gdLXNqdJhpIIcylBDmgjMGYjJ2f2BccScwoDh3lPcGMBc5xsA0EkngANq33UzwQ1tW4PqGOpYN7pBaVw3hkRzB63WGdxfYvpWnpWM8xjWf6WhvwV5UpHav6Dgo4GU1OzBGwdrnE7XOO9x4/cpFEQBERAEREAREQBERAEREAREQBERAEREAREQBahrp4OaLSN3ysMc1rCeOzXm2wPGx4yAzF7bCFt6ID5q168Gc+jYWz8qKiG+F7wwsMd7BuNuJ2R2XvkbDeFq2hdJmFxuA9jxhkYdj2cOog5g7l9dVELXtdG9oc1wLXNcAWuaRYgg5EEblxTXbwMPaXTaNOJpzNM91nN/2pHGxH6Lrf6jsUBoUGq0NRI10Mtoi7ywR5cY4Ob942rpehtJ0mjZmSSSPkjwuZkxpLXgRgPsHG4s1wFtl1xyqjmppOTmjkhkH2XhzH+q9rjrGSzo9ZZgLco49oa74hAdR1q8Jk1Wx1Po+B7Y3gskmkALi0ixDWi7WAg+c43sdgOa06o0tzdgBeJJmjyWXLo4cvOJO08G7FrNXp+V4s6R1uFw0e6yntU/B7XV5BEZggO2aVpaLZfk2GzpNu0Wbl5wQGBqpq9NpKrbAy9icc0u3BHfy3k9I5gDeSN1yPqahpGRRshjaGsja1jGjYGtAAHcFF6par0+j4eQp27c5JHWL5HdJx+AGQ3KbVAREQBERAEREAREQBERAEREAREQGn696BpXxmV9NA6Q7XuijL/aIuubaB0NTOms6nhcMQyMbCNvAheIowdv0Zo+KFgZDFHE3LyY2NY3uaAFloioCIiAIiIAiIgCIiAIiIAiIgCIiAIiIAiIgCIiAIiIAiIgCIiAsVtFHK0xyxskYdrXta9p7WuFlxbW7QVKychlNA0X2NijA7gERAb3qBoGkbGJW00DZBazxFGHjscBdbqiIAiIgCIiAIiI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7810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www.wintellect.com/devcenter/wp-content/uploads/2015/09/thre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64" y="54547"/>
            <a:ext cx="8547100" cy="677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10242" name="Picture 2" descr="http://static.comicvine.com/uploads/original/6/61037/3141198-9964243430-pur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8541076" cy="64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8343900" cy="555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8343900" cy="555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2.bp.blogspot.com/_PUUtCJOCBVg/TK9OGhdQBoI/AAAAAAAAAGo/mKxyD06o0y8/s1600/Overcast+st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16" y="109184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hobkirk.co.uk/images/pictures/domestic-machines-janome/janome-423s-sewing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553200" cy="576995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>
            <a:off x="6096000" y="381000"/>
            <a:ext cx="205740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Thread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63</cp:revision>
  <dcterms:created xsi:type="dcterms:W3CDTF">2016-04-02T11:25:12Z</dcterms:created>
  <dcterms:modified xsi:type="dcterms:W3CDTF">2016-05-12T15:33:29Z</dcterms:modified>
</cp:coreProperties>
</file>