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64" r:id="rId4"/>
    <p:sldId id="263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-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1DE76-0806-42EF-9E2F-A98655C9B8F3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5576A-AFBE-4030-9543-86706B099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A4C50-DF7A-4CB1-92BD-E1FF065CBB87}" type="datetimeFigureOut">
              <a:rPr lang="en-US" smtClean="0"/>
              <a:pPr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610600" cy="16002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latin typeface="Century Gothic" pitchFamily="34" charset="0"/>
              </a:rPr>
              <a:t>Thermometer</a:t>
            </a:r>
            <a:endParaRPr lang="en-US" sz="9600" b="1" dirty="0">
              <a:latin typeface="Century Gothic" pitchFamily="34" charset="0"/>
            </a:endParaRPr>
          </a:p>
        </p:txBody>
      </p:sp>
      <p:pic>
        <p:nvPicPr>
          <p:cNvPr id="4" name="Picture 6" descr="https://www.weathershack.com/images/products/springfield/90110-1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981200"/>
            <a:ext cx="4495800" cy="449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s://s-media-cache-ak0.pinimg.com/236x/5c/d1/3a/5cd13a147924e31eba82347203e6aba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505200"/>
            <a:ext cx="2589035" cy="3352800"/>
          </a:xfrm>
          <a:prstGeom prst="rect">
            <a:avLst/>
          </a:prstGeom>
          <a:noFill/>
        </p:spPr>
      </p:pic>
      <p:pic>
        <p:nvPicPr>
          <p:cNvPr id="4098" name="Picture 2" descr="http://salestores.com/stores/images/images_747/LUM22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533400"/>
            <a:ext cx="5486400" cy="2470621"/>
          </a:xfrm>
          <a:prstGeom prst="rect">
            <a:avLst/>
          </a:prstGeom>
          <a:noFill/>
        </p:spPr>
      </p:pic>
      <p:pic>
        <p:nvPicPr>
          <p:cNvPr id="4102" name="Picture 6" descr="http://www.ehealthyblog.com/wp-content/uploads/2013/08/children-with-fever-and-headache.jpg"/>
          <p:cNvPicPr>
            <a:picLocks noChangeAspect="1" noChangeArrowheads="1"/>
          </p:cNvPicPr>
          <p:nvPr/>
        </p:nvPicPr>
        <p:blipFill>
          <a:blip r:embed="rId4" cstate="print"/>
          <a:srcRect t="18762"/>
          <a:stretch>
            <a:fillRect/>
          </a:stretch>
        </p:blipFill>
        <p:spPr bwMode="auto">
          <a:xfrm>
            <a:off x="4114800" y="2286000"/>
            <a:ext cx="5029200" cy="4572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ecx.images-amazon.com/images/I/61%2BRkPsdXqL._SL1500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57200"/>
            <a:ext cx="5629968" cy="2784958"/>
          </a:xfrm>
          <a:prstGeom prst="rect">
            <a:avLst/>
          </a:prstGeom>
          <a:noFill/>
        </p:spPr>
      </p:pic>
      <p:pic>
        <p:nvPicPr>
          <p:cNvPr id="3074" name="Picture 2" descr="http://www.newkidscenter.com/images/10401699/image0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2895600"/>
            <a:ext cx="5029200" cy="3352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3078" name="Picture 6" descr="http://www.medindia.net/health-images/fever-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114800"/>
            <a:ext cx="3505200" cy="292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www.songbirdgarden.com/store/ProdImages/CCBT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0"/>
            <a:ext cx="3810000" cy="6724650"/>
          </a:xfrm>
          <a:prstGeom prst="rect">
            <a:avLst/>
          </a:prstGeom>
          <a:noFill/>
        </p:spPr>
      </p:pic>
      <p:pic>
        <p:nvPicPr>
          <p:cNvPr id="2052" name="Picture 4" descr="http://www.likecool.com/Home/Appliance/Digital%20Outdoor%20Thermometer/Digital-Outdoor-Thermomet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1828800"/>
            <a:ext cx="3333750" cy="33337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5334000" cy="1295400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latin typeface="Century Gothic" pitchFamily="34" charset="0"/>
              </a:rPr>
              <a:t>Outdoor thermometers</a:t>
            </a:r>
            <a:endParaRPr lang="en-US" b="1" dirty="0">
              <a:latin typeface="Century Gothic" pitchFamily="34" charset="0"/>
            </a:endParaRPr>
          </a:p>
        </p:txBody>
      </p:sp>
      <p:pic>
        <p:nvPicPr>
          <p:cNvPr id="2056" name="Picture 8" descr="http://cdn.acurite.com/media/catalog/product/cache/1/image/9df78eab33525d08d6e5fb8d27136e95/0/0/00870-800x800.jpg"/>
          <p:cNvPicPr>
            <a:picLocks noChangeAspect="1" noChangeArrowheads="1"/>
          </p:cNvPicPr>
          <p:nvPr/>
        </p:nvPicPr>
        <p:blipFill>
          <a:blip r:embed="rId4" cstate="print"/>
          <a:srcRect l="31250" r="33333"/>
          <a:stretch>
            <a:fillRect/>
          </a:stretch>
        </p:blipFill>
        <p:spPr bwMode="auto">
          <a:xfrm>
            <a:off x="304800" y="2133600"/>
            <a:ext cx="1447800" cy="4087906"/>
          </a:xfrm>
          <a:prstGeom prst="rect">
            <a:avLst/>
          </a:prstGeom>
          <a:noFill/>
        </p:spPr>
      </p:pic>
      <p:pic>
        <p:nvPicPr>
          <p:cNvPr id="2050" name="Picture 2" descr="http://ecx.images-amazon.com/images/I/51oEVW5wdQL._SX300_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7400" y="4572000"/>
            <a:ext cx="2226067" cy="198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cdn.shopify.com/s/files/1/0715/8905/products/Thermometer_v0003_large.jpg?v=144109229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2971800"/>
            <a:ext cx="3429000" cy="3429000"/>
          </a:xfrm>
          <a:prstGeom prst="rect">
            <a:avLst/>
          </a:prstGeom>
          <a:noFill/>
        </p:spPr>
      </p:pic>
      <p:pic>
        <p:nvPicPr>
          <p:cNvPr id="1028" name="Picture 4" descr="https://www.cookipedia.co.uk/wiki/images/thumb/7/75/Meat_cooking_thermometer.jpg/300px-Meat_cooking_thermomet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457200"/>
            <a:ext cx="3834424" cy="2990850"/>
          </a:xfrm>
          <a:prstGeom prst="rect">
            <a:avLst/>
          </a:prstGeom>
          <a:noFill/>
        </p:spPr>
      </p:pic>
      <p:pic>
        <p:nvPicPr>
          <p:cNvPr id="1026" name="Picture 2" descr="http://www.fsis.usda.gov/wps/wcm/connect/36d5ee97-4fff-47aa-be42-fd4ca7216588/thermometer_in_whole_chicken.jpg?MOD=AJPER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47800"/>
            <a:ext cx="5334000" cy="49768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3</Words>
  <Application>Microsoft Office PowerPoint</Application>
  <PresentationFormat>On-screen Show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Thermometer</vt:lpstr>
      <vt:lpstr>Slide 2</vt:lpstr>
      <vt:lpstr>Slide 3</vt:lpstr>
      <vt:lpstr>Outdoor thermometers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Ostrich</dc:title>
  <dc:creator>user</dc:creator>
  <cp:lastModifiedBy>ST User</cp:lastModifiedBy>
  <cp:revision>83</cp:revision>
  <dcterms:created xsi:type="dcterms:W3CDTF">2016-04-02T11:25:12Z</dcterms:created>
  <dcterms:modified xsi:type="dcterms:W3CDTF">2016-04-29T16:32:34Z</dcterms:modified>
</cp:coreProperties>
</file>