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"/>
  </p:notesMasterIdLst>
  <p:sldIdLst>
    <p:sldId id="256" r:id="rId2"/>
    <p:sldId id="260" r:id="rId3"/>
    <p:sldId id="264" r:id="rId4"/>
    <p:sldId id="263" r:id="rId5"/>
    <p:sldId id="262" r:id="rId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75" d="100"/>
          <a:sy n="75" d="100"/>
        </p:scale>
        <p:origin x="-1014" y="-6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B1DE76-0806-42EF-9E2F-A98655C9B8F3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F75576A-AFBE-4030-9543-86706B0996B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1A4C50-DF7A-4CB1-92BD-E1FF065CBB87}" type="datetimeFigureOut">
              <a:rPr lang="en-US" smtClean="0"/>
              <a:pPr/>
              <a:t>4/29/2016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295400" y="228600"/>
            <a:ext cx="6553200" cy="1600200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Sweater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6" name="Picture 2" descr="http://arapparelsbd.com/image/products/kids/sweater/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09800" y="1905000"/>
            <a:ext cx="4498975" cy="449897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8" descr="http://joliamour.files.wordpress.com/2012/11/hm-blue-sweater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191000" y="228600"/>
            <a:ext cx="4953000" cy="5793787"/>
          </a:xfrm>
          <a:prstGeom prst="rect">
            <a:avLst/>
          </a:prstGeom>
          <a:noFill/>
        </p:spPr>
      </p:pic>
      <p:pic>
        <p:nvPicPr>
          <p:cNvPr id="5126" name="Picture 6" descr="http://www.karensvariety.com/images/COPYPATTERNS/Children/ChildSweaters256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81000" y="3657600"/>
            <a:ext cx="4003007" cy="3200400"/>
          </a:xfrm>
          <a:prstGeom prst="rect">
            <a:avLst/>
          </a:prstGeom>
          <a:noFill/>
        </p:spPr>
      </p:pic>
      <p:pic>
        <p:nvPicPr>
          <p:cNvPr id="5132" name="Picture 12" descr="http://www.mystylishclothes.com/wp-content/uploads/2015/07/cardigan-sweaters-14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38200" y="304800"/>
            <a:ext cx="2971800" cy="2933039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http://www.tipsyelves.com/media/catalog/product/cache/1/image/9df78eab33525d08d6e5fb8d27136e95/g/i/girl_s_snowman_christmas_sweater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0" y="0"/>
            <a:ext cx="4572000" cy="6858000"/>
          </a:xfrm>
          <a:prstGeom prst="rect">
            <a:avLst/>
          </a:prstGeom>
          <a:noFill/>
        </p:spPr>
      </p:pic>
      <p:pic>
        <p:nvPicPr>
          <p:cNvPr id="1026" name="Picture 2" descr="http://cache3.asset-cache.net/gc/141831417-young-boy-wearing-sweater-and-scarf-outdoors-gettyimages.jpg?v=1&amp;c=IWSAsset&amp;k=2&amp;d=qmA8RQR9%2FTqm3SAifLp%2BQxO8Z9To%2Bh01SUxv%2FWwRWkLaVOTRKnIs45njtKaV4V7R"/>
          <p:cNvPicPr>
            <a:picLocks noChangeAspect="1" noChangeArrowheads="1"/>
          </p:cNvPicPr>
          <p:nvPr/>
        </p:nvPicPr>
        <p:blipFill>
          <a:blip r:embed="rId3" cstate="print"/>
          <a:srcRect b="38462"/>
          <a:stretch>
            <a:fillRect/>
          </a:stretch>
        </p:blipFill>
        <p:spPr bwMode="auto">
          <a:xfrm>
            <a:off x="762000" y="1143000"/>
            <a:ext cx="4114800" cy="379827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62" name="Picture 14" descr="http://tutorials.knitpicks.com/wptutorials/wp-content/uploads/2009/11/purlC1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7620000"/>
          </a:xfrm>
          <a:prstGeom prst="rect">
            <a:avLst/>
          </a:prstGeom>
          <a:noFill/>
        </p:spPr>
      </p:pic>
      <p:pic>
        <p:nvPicPr>
          <p:cNvPr id="2060" name="Picture 12" descr="http://image.improve.com/articles/201_300/Knitting-203_l_73bed32c96bb74e6.jpg"/>
          <p:cNvPicPr>
            <a:picLocks noChangeAspect="1" noChangeArrowheads="1"/>
          </p:cNvPicPr>
          <p:nvPr/>
        </p:nvPicPr>
        <p:blipFill>
          <a:blip r:embed="rId3" cstate="print"/>
          <a:srcRect l="4691" t="14583" r="7747" b="4167"/>
          <a:stretch>
            <a:fillRect/>
          </a:stretch>
        </p:blipFill>
        <p:spPr bwMode="auto">
          <a:xfrm>
            <a:off x="5257800" y="228600"/>
            <a:ext cx="3720123" cy="25908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84" name="Picture 12" descr="http://ecx.images-amazon.com/images/I/71Rh8xjFRDL._SY355_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457200"/>
            <a:ext cx="5895975" cy="589597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499</TotalTime>
  <Words>1</Words>
  <Application>Microsoft Office PowerPoint</Application>
  <PresentationFormat>On-screen Show (4:3)</PresentationFormat>
  <Paragraphs>1</Paragraphs>
  <Slides>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Office Theme</vt:lpstr>
      <vt:lpstr>Sweater</vt:lpstr>
      <vt:lpstr>Slide 2</vt:lpstr>
      <vt:lpstr>Slide 3</vt:lpstr>
      <vt:lpstr>Slide 4</vt:lpstr>
      <vt:lpstr>Slide 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Ostrich</dc:title>
  <dc:creator>user</dc:creator>
  <cp:lastModifiedBy>ST User</cp:lastModifiedBy>
  <cp:revision>79</cp:revision>
  <dcterms:created xsi:type="dcterms:W3CDTF">2016-04-02T11:25:12Z</dcterms:created>
  <dcterms:modified xsi:type="dcterms:W3CDTF">2016-04-29T16:31:49Z</dcterms:modified>
</cp:coreProperties>
</file>