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3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Strawberry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5" name="Picture 4" descr="http://www.essentialnaturaloils.com/image/data/strawber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703657" cy="477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onappetit.com/wp-content/uploads/2012/04/strawberries-epi-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8579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rampages.us/garvingirl11/wp-content/uploads/sites/2546/2014/10/strawberries-growing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gypsyjess.files.wordpress.com/2011/05/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6272927" cy="4953000"/>
          </a:xfrm>
          <a:prstGeom prst="rect">
            <a:avLst/>
          </a:prstGeom>
          <a:noFill/>
        </p:spPr>
      </p:pic>
      <p:pic>
        <p:nvPicPr>
          <p:cNvPr id="3080" name="Picture 8" descr="http://static.jmslinks.com/WebService/ProdAdminImage.ashx?id=1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24842"/>
            <a:ext cx="3048000" cy="569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uisinecuisine.com/images/chocolate_straw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2086443" cy="2590800"/>
          </a:xfrm>
          <a:prstGeom prst="rect">
            <a:avLst/>
          </a:prstGeom>
          <a:noFill/>
        </p:spPr>
      </p:pic>
      <p:pic>
        <p:nvPicPr>
          <p:cNvPr id="1026" name="Picture 2" descr="https://s-media-cache-ak0.pinimg.com/236x/7c/4c/40/7c4c40263b2ce90ca0f338be6bb6ae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2597573" cy="2971800"/>
          </a:xfrm>
          <a:prstGeom prst="rect">
            <a:avLst/>
          </a:prstGeom>
          <a:noFill/>
        </p:spPr>
      </p:pic>
      <p:pic>
        <p:nvPicPr>
          <p:cNvPr id="1036" name="Picture 12" descr="http://www.post-gazette.com/image/2014/05/15/ca31,44,2210,1870/20140515hoStrawberryWholefood.jpg"/>
          <p:cNvPicPr>
            <a:picLocks noChangeAspect="1" noChangeArrowheads="1"/>
          </p:cNvPicPr>
          <p:nvPr/>
        </p:nvPicPr>
        <p:blipFill>
          <a:blip r:embed="rId4" cstate="print"/>
          <a:srcRect l="5405" t="6461" r="8108" b="12777"/>
          <a:stretch>
            <a:fillRect/>
          </a:stretch>
        </p:blipFill>
        <p:spPr bwMode="auto">
          <a:xfrm>
            <a:off x="3886200" y="3048000"/>
            <a:ext cx="4876800" cy="3810000"/>
          </a:xfrm>
          <a:prstGeom prst="rect">
            <a:avLst/>
          </a:prstGeom>
          <a:noFill/>
        </p:spPr>
      </p:pic>
      <p:pic>
        <p:nvPicPr>
          <p:cNvPr id="1034" name="Picture 10" descr="http://www.warsawtgs.com/images/flavorscropped/desserts-strawberry-shortcake.png"/>
          <p:cNvPicPr>
            <a:picLocks noChangeAspect="1" noChangeArrowheads="1"/>
          </p:cNvPicPr>
          <p:nvPr/>
        </p:nvPicPr>
        <p:blipFill>
          <a:blip r:embed="rId5" cstate="print"/>
          <a:srcRect l="10624" r="11463"/>
          <a:stretch>
            <a:fillRect/>
          </a:stretch>
        </p:blipFill>
        <p:spPr bwMode="auto">
          <a:xfrm>
            <a:off x="0" y="304800"/>
            <a:ext cx="4450940" cy="3733800"/>
          </a:xfrm>
          <a:prstGeom prst="rect">
            <a:avLst/>
          </a:prstGeom>
          <a:noFill/>
        </p:spPr>
      </p:pic>
      <p:pic>
        <p:nvPicPr>
          <p:cNvPr id="1038" name="Picture 14" descr="https://s-media-cache-ak0.pinimg.com/236x/60/bb/cf/60bbcfd6b5f0780a8566c6c08985e7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04800"/>
            <a:ext cx="2247900" cy="2333626"/>
          </a:xfrm>
          <a:prstGeom prst="rect">
            <a:avLst/>
          </a:prstGeom>
          <a:noFill/>
        </p:spPr>
      </p:pic>
      <p:pic>
        <p:nvPicPr>
          <p:cNvPr id="1040" name="Picture 16" descr="http://ecx.images-amazon.com/images/I/81BZEb12qKL._SL1500_.jpg"/>
          <p:cNvPicPr>
            <a:picLocks noChangeAspect="1" noChangeArrowheads="1"/>
          </p:cNvPicPr>
          <p:nvPr/>
        </p:nvPicPr>
        <p:blipFill>
          <a:blip r:embed="rId7" cstate="print"/>
          <a:srcRect l="1421"/>
          <a:stretch>
            <a:fillRect/>
          </a:stretch>
        </p:blipFill>
        <p:spPr bwMode="auto">
          <a:xfrm rot="1085125">
            <a:off x="7669838" y="1867516"/>
            <a:ext cx="972346" cy="145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Strawberry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73</cp:revision>
  <dcterms:created xsi:type="dcterms:W3CDTF">2016-04-02T11:25:12Z</dcterms:created>
  <dcterms:modified xsi:type="dcterms:W3CDTF">2016-04-29T16:31:12Z</dcterms:modified>
</cp:coreProperties>
</file>