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8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839E-01C6-42F5-9744-B85FF4E3F63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B42C-DD11-4B82-85A7-3254E75DD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afeshare.tv/v/ss571e10f63a8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proutprogram.com/files/8313/3409/6538/sprout-pla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3581400" cy="48498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3048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Sprout</a:t>
            </a:r>
            <a:endParaRPr lang="en-US" sz="96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marlerblog.com/uploads/image/GreenBeanSprout01_61002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08799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desk7.net/Plant%20Wallpapers/6377_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55904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harvesttotable.com/wp-content/uploads/2009/05/Green-Bean-Sprou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28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1.squarespace.com/static/5303d656e4b0603ba2f4baad/5412b428e4b0c2b6b4287738/5412b42ce4b05a9f6b76925c/1423490386441/CoconutSprout.jpg?format=150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894594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cdn-image.myrecipes.com/sites/default/files/styles/300x300/public/image/recipes/ck/11/brussel-sprouts-ck-x.jpg?itok=be-64--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3581400" cy="3581400"/>
          </a:xfrm>
          <a:prstGeom prst="rect">
            <a:avLst/>
          </a:prstGeom>
          <a:noFill/>
        </p:spPr>
      </p:pic>
      <p:pic>
        <p:nvPicPr>
          <p:cNvPr id="11266" name="Picture 2" descr="http://associationsnow.com/wp-content/uploads/2012/10/1025_sprouts-e135118990873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09600"/>
            <a:ext cx="496126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41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Lima Bean Sprouting</a:t>
            </a:r>
            <a:endParaRPr lang="en-US" dirty="0"/>
          </a:p>
        </p:txBody>
      </p:sp>
      <p:pic>
        <p:nvPicPr>
          <p:cNvPr id="1026" name="Picture 2" descr="https://i.ytimg.com/vi/iZMjBO6A7AE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758613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 User</cp:lastModifiedBy>
  <cp:revision>15</cp:revision>
  <dcterms:created xsi:type="dcterms:W3CDTF">2016-04-21T19:34:05Z</dcterms:created>
  <dcterms:modified xsi:type="dcterms:W3CDTF">2016-04-26T18:04:03Z</dcterms:modified>
</cp:coreProperties>
</file>