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B54A-6190-4F69-92FD-15F17C469430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FB87-07F4-46DC-B304-40A346AF7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afeshare.tv/v/BAhhZ0w0iQ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dnimg2.webstaurantstore.com/images/products/main/34362/83698/prima-flatware-dessert-spoon-36-p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063625"/>
            <a:ext cx="5794375" cy="57943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4600" y="6858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Spoon</a:t>
            </a:r>
            <a:endParaRPr lang="en-US" sz="96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3.bp.blogspot.com/-AnX4gmLHS9c/T6BuOMUjjlI/AAAAAAAAA28/K8B_u1si1tk/s1600/DE1P01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75438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bluetea.com.au/wp-content/uploads/2012/05/wooden-spo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62000"/>
            <a:ext cx="6705600" cy="5297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toysrus.com/graphics/product_images/pTRU1-5744993d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81000"/>
            <a:ext cx="58674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x.images-amazon.com/images/I/51WsJF9nI-L._SL10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90600"/>
            <a:ext cx="7696200" cy="5495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71800" y="57150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Sesame Street: Hey Diddle </a:t>
            </a:r>
            <a:r>
              <a:rPr lang="en-US" dirty="0" err="1" smtClean="0">
                <a:hlinkClick r:id="rId2"/>
              </a:rPr>
              <a:t>Diddle</a:t>
            </a:r>
            <a:endParaRPr lang="en-US" dirty="0"/>
          </a:p>
        </p:txBody>
      </p:sp>
      <p:pic>
        <p:nvPicPr>
          <p:cNvPr id="18436" name="Picture 4" descr="http://vignette2.wikia.nocookie.net/muppet/images/3/39/3136r.jpg/revision/latest?cb=201006061345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85800"/>
            <a:ext cx="6324600" cy="46866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4</cp:revision>
  <dcterms:created xsi:type="dcterms:W3CDTF">2016-04-21T17:33:53Z</dcterms:created>
  <dcterms:modified xsi:type="dcterms:W3CDTF">2016-04-26T18:02:58Z</dcterms:modified>
</cp:coreProperties>
</file>