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979-9E24-4D29-A187-AFEB282338B2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5814-E1C1-45B9-9334-CFFC17EF1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979-9E24-4D29-A187-AFEB282338B2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5814-E1C1-45B9-9334-CFFC17EF1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979-9E24-4D29-A187-AFEB282338B2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5814-E1C1-45B9-9334-CFFC17EF1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979-9E24-4D29-A187-AFEB282338B2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5814-E1C1-45B9-9334-CFFC17EF1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979-9E24-4D29-A187-AFEB282338B2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5814-E1C1-45B9-9334-CFFC17EF1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979-9E24-4D29-A187-AFEB282338B2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5814-E1C1-45B9-9334-CFFC17EF1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979-9E24-4D29-A187-AFEB282338B2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5814-E1C1-45B9-9334-CFFC17EF1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979-9E24-4D29-A187-AFEB282338B2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5814-E1C1-45B9-9334-CFFC17EF1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979-9E24-4D29-A187-AFEB282338B2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5814-E1C1-45B9-9334-CFFC17EF1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979-9E24-4D29-A187-AFEB282338B2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5814-E1C1-45B9-9334-CFFC17EF1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979-9E24-4D29-A187-AFEB282338B2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5814-E1C1-45B9-9334-CFFC17EF1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54979-9E24-4D29-A187-AFEB282338B2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A5814-E1C1-45B9-9334-CFFC17EF1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safeshare.tv/v/OEZ_NPz1_q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dialonepestcontrol.com/wp-content/uploads/sna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79451"/>
            <a:ext cx="7973526" cy="457854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38400" y="838200"/>
            <a:ext cx="426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atin typeface="Century Gothic" pitchFamily="34" charset="0"/>
              </a:rPr>
              <a:t>Snake</a:t>
            </a:r>
            <a:endParaRPr lang="en-US" sz="9600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images.natureworldnews.com/data/images/full/6732/gopher-sna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609600"/>
            <a:ext cx="7420018" cy="5124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i.telegraph.co.uk/multimedia/archive/02540/snake_2540381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143000"/>
            <a:ext cx="7205809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images.natureworldnews.com/data/images/full/21311/sna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762000"/>
            <a:ext cx="7750256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www.babyanimalzoo.com/wp-content/uploads/2012/07/little-tiny-sna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838200"/>
            <a:ext cx="7526386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0" y="54864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National Geographic Kids: Silly Snake</a:t>
            </a:r>
            <a:endParaRPr lang="en-US" dirty="0"/>
          </a:p>
        </p:txBody>
      </p:sp>
      <p:pic>
        <p:nvPicPr>
          <p:cNvPr id="1026" name="Picture 2" descr="http://pmdvod.nationalgeographic.com/NG_Video/997/323/Silly_Snake_1_640x360_66717958786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762000"/>
            <a:ext cx="7857064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7</Words>
  <Application>Microsoft Office PowerPoint</Application>
  <PresentationFormat>On-screen Show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 User</cp:lastModifiedBy>
  <cp:revision>9</cp:revision>
  <dcterms:created xsi:type="dcterms:W3CDTF">2016-04-20T19:31:27Z</dcterms:created>
  <dcterms:modified xsi:type="dcterms:W3CDTF">2016-04-26T18:01:49Z</dcterms:modified>
</cp:coreProperties>
</file>