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9" r:id="rId3"/>
    <p:sldId id="271" r:id="rId4"/>
    <p:sldId id="268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2390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Skunk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7" name="Picture 2" descr="http://i1117.photobucket.com/albums/k591/carlofab1/la-na-nn-girl-skunk-20121022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3962401" cy="465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extras.mnginteractive.com/live/media/site571/2015/0121/20150121_114254_sku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yourshot.nationalgeographic.com/u/ss/fQYSUbVfts-T7pS2VP2wnKyN8wxywmXtY0-FwsgxoQS0XcTtRRNbK1aAWRQqsD61FJ4pQt9zL2O2xPOACiFo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8" name="Picture 16" descr="https://upload.wikimedia.org/wikipedia/commons/5/57/Striped_Sku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50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.kinja-img.com/gawker-media/image/upload/d4zmmtitswttxygstm6b.jpg"/>
          <p:cNvPicPr>
            <a:picLocks noChangeAspect="1" noChangeArrowheads="1"/>
          </p:cNvPicPr>
          <p:nvPr/>
        </p:nvPicPr>
        <p:blipFill>
          <a:blip r:embed="rId2" cstate="print"/>
          <a:srcRect b="21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Skunk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87</cp:revision>
  <dcterms:created xsi:type="dcterms:W3CDTF">2016-04-02T11:25:12Z</dcterms:created>
  <dcterms:modified xsi:type="dcterms:W3CDTF">2016-05-06T20:35:35Z</dcterms:modified>
</cp:coreProperties>
</file>