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shoecity.com/photos/product/standard/5273340S202954/view-all/converse-allstar-chuck-taylor-ox-fiery-coral-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6388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2390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Shoe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topoutshoes.com/media/catalog/product/cache/1/image/1200x1200/9df78eab33525d08d6e5fb8d27136e95/_/1/_11_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10000" cy="3810000"/>
          </a:xfrm>
          <a:prstGeom prst="rect">
            <a:avLst/>
          </a:prstGeom>
          <a:noFill/>
        </p:spPr>
      </p:pic>
      <p:pic>
        <p:nvPicPr>
          <p:cNvPr id="1034" name="Picture 10" descr="http://www.vfestyle.com/images/m/I9CF8/5400_mens-sebago-docksides-men_n98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48125"/>
            <a:ext cx="4419600" cy="2209800"/>
          </a:xfrm>
          <a:prstGeom prst="rect">
            <a:avLst/>
          </a:prstGeom>
          <a:noFill/>
        </p:spPr>
      </p:pic>
      <p:pic>
        <p:nvPicPr>
          <p:cNvPr id="1032" name="Picture 8" descr="http://runblogger.com/images/2010/07/runbloggers-guide-to-minimalist-running-shoes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304801"/>
            <a:ext cx="490747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media.kohlsimg.com/is/image/kohls/1429197_Black?wid=800&amp;hei=800&amp;op_sharpen=1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533400" y="3429000"/>
            <a:ext cx="3657600" cy="3200400"/>
          </a:xfrm>
          <a:prstGeom prst="rect">
            <a:avLst/>
          </a:prstGeom>
          <a:noFill/>
        </p:spPr>
      </p:pic>
      <p:pic>
        <p:nvPicPr>
          <p:cNvPr id="24580" name="Picture 4" descr="http://ecx.images-amazon.com/images/I/51M-wS4b-SL._AC_UL160_SR160,16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2971800" cy="2971802"/>
          </a:xfrm>
          <a:prstGeom prst="rect">
            <a:avLst/>
          </a:prstGeom>
          <a:noFill/>
        </p:spPr>
      </p:pic>
      <p:pic>
        <p:nvPicPr>
          <p:cNvPr id="24584" name="Picture 8" descr="http://ecx.images-amazon.com/images/I/610Nwvjaq9L._UY395_.jpg"/>
          <p:cNvPicPr>
            <a:picLocks noChangeAspect="1" noChangeArrowheads="1"/>
          </p:cNvPicPr>
          <p:nvPr/>
        </p:nvPicPr>
        <p:blipFill>
          <a:blip r:embed="rId4" cstate="print"/>
          <a:srcRect t="12152" b="12911"/>
          <a:stretch>
            <a:fillRect/>
          </a:stretch>
        </p:blipFill>
        <p:spPr bwMode="auto">
          <a:xfrm>
            <a:off x="4419600" y="228600"/>
            <a:ext cx="3762375" cy="2819400"/>
          </a:xfrm>
          <a:prstGeom prst="rect">
            <a:avLst/>
          </a:prstGeom>
          <a:noFill/>
        </p:spPr>
      </p:pic>
      <p:pic>
        <p:nvPicPr>
          <p:cNvPr id="24578" name="Picture 2" descr="https://upload.wikimedia.org/wikipedia/commons/4/45/Red_High_Heel_Pum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895600"/>
            <a:ext cx="3981450" cy="282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owerhomebiz.com/wp-content/uploads/2001/06/childrensho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91400" cy="616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s://adreamaweek.files.wordpress.com/2012/03/cindy3.jpg"/>
          <p:cNvPicPr>
            <a:picLocks noChangeAspect="1" noChangeArrowheads="1"/>
          </p:cNvPicPr>
          <p:nvPr/>
        </p:nvPicPr>
        <p:blipFill>
          <a:blip r:embed="rId2" cstate="print"/>
          <a:srcRect l="1072" b="1429"/>
          <a:stretch>
            <a:fillRect/>
          </a:stretch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data:image/jpeg;base64,/9j/4AAQSkZJRgABAQAAAQABAAD/2wCEAAkGBxMSEhUSEhIWFhUVFRUVFRgVGBcVFRUVFRUWFxcVFRUYHSggGBolHRUVITEhJSkrLi4uFx8zODMtNygtLisBCgoKDg0OGhAQGy0lIB0rLSstLy0tLS0tLS0tLS0tLS0tLS0tLS0tLSstLS0tLS0tKy0tLS0tKy0tLS0tLS0tLf/AABEIALoBDwMBIgACEQEDEQH/xAAcAAABBQEBAQAAAAAAAAAAAAACAAEDBAUGBwj/xAA+EAACAQIDBQQGCQMEAwEAAAABAgADEQQhMQUSQVFhBhNxkSIyUoGhsQcUI0JicpLB0TPh8ENTgqIWwvEV/8QAGgEAAgMBAQAAAAAAAAAAAAAAAAECBAUDBv/EACsRAAICAQQCAAQGAwAAAAAAAAABAhEDBBIhMQVBEzJRkRQjUnGBoSJCsf/aAAwDAQACEQMRAD8A8n3Iis63t/2KqbPrXALYdz9k+u7f/Tc8xwPETkysIyUlaKuSDg6YwEkAEELJFpyaOTEQIJEk7uAyQERERCSbkQWBKwRFeGBH3ICIiYBkxEGIaIrRiJLGMCRFaPpDJEC/SADRxTiLmCSYAHuiCbQY0AoKIRlF8h8Jp4Ds9i639PD1D1K7o82sInJLs6Rwzl8qZngyRZ2OB+jLFv8A1Hp0/eXPkMvjOy7NdhaeEO+ahdzx3VFhyW97Tk8+NeyzHx2aXao80wPZnFVs0oNbm3oj/tOi2f8ARu5sa9UKOIQbx8zlPRa2DqKb033h7L/+rDT33g4fEBrixDD1lbIj+R1lvBkxZOuyvqNJmw8tcGNszsfhKNiKW+3Op6R8tBN1EAFgLDkMhCtHtLlUUbshxGHWoCrqGB4Gc5tHYDU7tRJZeKH1gPwnj4GdVFJRk0RcU+zz5GB+R5g8iIU6na+xFremvoVPaAybow4zl6iMjFKi7rDhwI5qeIlmGRMrzxtcoUYxRGTl0Qj2j2za+y6WJpNRrKGRxYg8ORHIg53nzn207L1dnV+7f0qbXNKpbJl9k8nGVx759MTM7Q7Do42i1Cut1bQ8VbgyngRPG4sjgz084KSpnyzvyRXmr2t7NVtn1zSqi6m5puPVqL+zDK4mOs0oyUlaM6eNxdMn35C7wryJzJEBFzFeBvdYwYRDolBj36yMNGLxiCYwCYJfrNrsp2fqY6ruLki2NR7ZKDwHNjIykkrZ1x45TltijJw9B6jbtNWZjwUFj5CdVsz6OcZVsX3KI/Gbt+kfzPVdi7Go4VBTooFAGZ1ZjzZtTNCUZ6pv5Tbw+NhHmfLPOKX0Urb0sUb/AIUFvi0jrfRT7GL/AFU/4aelxTl8af1LX4TD+k8oH0XVj6uKpEflb+YdP6Kav3sSg8EY/vPSamC9LepsUY62zVvFf3hI9QH0twjmCQfI/wAx/iJ/UX4HB6Rw+F+iugP6leo/5QEH7mbOE+j/AACf6Jf87FvhOoikHlm+2dI6fHHqKKWD2Ph6P9OhTXwRQfO0uxRSNtnWkhRRRRDFKmOwW/ZlO7UX1W/9W5qeUtxRxk4u0RlFSVMzMLX3xmN1gbMvsn+ORk8i2jS3SKy6jJx7Sc/EHPzkVTH0wbbwJ5L6R8lm/p9THJC32eY1miljyVBWn0Wo0ro9V/VpWHOod3/qLn5SQYKqdawHRUHzYmE9Zij7DH43PNXVfuSSntPZyV03WyIzVhqp5jp0lr6g/Cu1+qpbytGGEq/7qnxT+DILyGI6PxGb6o4WrSZGNOoLMvkw4MOkYzrdqbGqVQLmnvDRrMLcxbPKZLdmsTw7s+DEfNZcj5HC48spT8RqYytI9hiiinlzVMrtHsCjjaJo11upzBGTI3BlPAz557X9la2zq3d1M0a/dVBo45Hkw4jyn03KG3Nj0sXRahXXeRvNTwZTwYc51x5XBkJwU1TPlYyJlnTdtOyVbZ1XdqDepN/TqjRvwtyccvLpy7maUZKStFCeNwdMYiIU+sj3oatGIMJ1i7uEplrZuBqV6i0qSlnY5DgBzJ4CDaS5CMXJ1HsLYux3xVZaNIZnUnRV4sZ7nsLZFPCUVo0hkNTxZuLGVOynZ1MFS3VzdrGo/tHkPwibkzc+be6XR6PR6VYY2+2NFFHnAujQKlULa51Nh1MklHH1Bv0wdAS56BR/JHlAErZLi8QVsqC7toOA5s3QQMLgt07zEu51Y8Oij7oj4Kmc6jes+fgvBf8AOJMtQH1wKKKKAhRSGhX3iw4q26fIH95NABRSntLFmmBYXufIDU24xxRUi7vvDqbL5CA64sL66p9UM3gDbz0lbF1K5F1VQo1F/tCONjoDLGAphQQvqX9EcBzA6S1AdpPgo08BSYBiC17H0mY69CbS3SpKosqgDoLfKKpVVRdiAOuUrf8A6lG1+8FuedvOBF2y5FI6FdXG8jBhzBvAwWI7xSbWszL+liP2g1Qu1ZYjRRQGKOI0JNYCZ1cUUUZhiiiigBT2vsuliaTUayB0YZg/Ag8COc+du3fYqrs6pnd6DH7Orb/pU5N14z6VlfaGBp16bUqqB0YWZWFwZ1x5HBkZRUlTPkNkiCzuvpC7AVNnsalO74Zj6LatSzySp05NxmT2T7LVMbUyulJT6dS3/VebS+ssXHcVlp5uW1FHYWxK2Lfu6K39pj6qDmx/aez9mOzdLBU91PSdvXqHVjyHJekOlsCnSpClQvTC6bptvHm54nrLFbHrQpGpiGChdTz8BxPSUMuaU3SNzTaOGCO72XK1QKpY6AXMhWpeoLHLcv43OR+E827QdvK1W60Psk0vrUI6nRZp/RptKrUNRKjFgqgITqMySt/fCWCUY7mSx6zHPJ8OPL/o7+KKKcS0K8yQO8JfhUYIv5FJJPvsfhLWOctakuresfZTifE6CEyAPTUZABre4AfvAkuC0BFHjQIiiiigBRwf9asOqHzS37S9MF9t4ehVrmrVVTvKLE+lkg+6M+Mycb9I1BcqVN6nU2QfHP4ScccpdI55M+OHzM6zG4bvALGzA3U658iOIlVDuevR04oN9fG2o8pwWJ+kbENfu6VNPG7n9vlM9+22Nb/VA8EUftOy0uRlV+Twx4uz1QbRp8z+lr+Vo3fO/qKVHtOPkupPjPIKvaDFtriKnuNvlNjsZtYvWNHEO774+zLOxsw1XXiPlOkdFJumzlLy2FdRZ6TTwaKd5vSb2nzPuvkPdFia9IqUZ0sQQfSGhEpDBU/YX3i/zki4ZBoijwUSzHxtf7FeXml+kzcA9qZqowDpvI/s1O7uPSA4kAEHrNjY6EUUuLFhvkci5LH5zJGCeo1YJlTcC5GW89ipC9NLmdBSWygcgB8Jw1zhajHtdlvQLJtcpcJvhBxRRSgaA8enrBhU9YCfQXZz6QMFjLBKvd1D/p1bI1+nBvcZ1N58nmlOq7Ndu8XgrAOatL/bqG4t+FtVl6ekfcTzMNSn2fQ0U5bsp27wuOsqt3dX/aqWDH8h0YeE6mVHFp0yymmKKKKRGRYnDrURkdQysCGUi4IOoInKHYgwS7lJfsATa2tO5ud7mvXznYREXgdcWV43aOQ3ha955d2x2kcVWsp+yp+inJj95/2HhPUe1/Zys9FvqbbpPrJpvDiEb7pP+WnktfDNTbu3Qowy3WFiPdxHUS7oscZSuQtfqm8dQ99mQ2E4z0rsZsU0cMjHJ3bvT+UiwH6fnOU2NgO+xFKmdCd5vyrmfkB756ZXxIQi4IFtQCVHQ20nTXSSqCF4nE+cn8IsRSBMbTP+ovmIL7RpD748BmfITNNqmTimASbZnWQ1vXp/8h8Af2h0MQr+rf3gj5iRY+43GH3XW/gfRPzgNdlqKKKAhQXYAEnQC58BCmB222h3WGKg2ar9mvgfWPlfzjjFyaS9kZyUYtv0eX7VqGtWq1vbdmH5b2X4ASqMNNNaGVhH7ozehiUUkePy5d83L6mauEMlGEMvd2ZIqmTWNHJyM3uDyke4wIZcmBupHAjMGa5pyNqYg4ApHf8AZza4xNEPo49GoOTDj4HWaNGmavSnz4v0HJevGcZ2H2c1SszAkU1W1QD75PqofnPRgttJT1ercVsj2bHjtCpfmz/gSqALAWA0twiiimTZvdCiiigMUJNYMKnrGJ9HgBJjFRJ0pkyRKYE3UjxNkFKicuFsxzy0I6z0Tsb9INaiRSxN61LQPrVTxP3l8c/GcZQwhbMiwl6km7kLCOWCM1TROGaUHwfQGBxtOsgek4ZToR8jyMsTwjY21a+FfvKD29pDfcccmHPrPXuzPaOljae8nouuVSmfWQ/uvIzLz6aWLn0aOLPHIuOzZiiilU7ClPaWy6OIXcrU1ccLjMeB1EuRRp0Bw1LsN9Wr9/h3Lrusvdv6wuQfRfjpx85O9cKd1wUbk4t5HQ+4mdlAq0lYWZQw5EXHxjlJyfJZw6j4aquDkWpKdVB8QDDRANBaa9fYFM5oWp/lPo/pNx5TPxOy8RTBKhavh6DeRuD5iQLkNTCXv7kMGq9lJIvYXy1ylFdqqG3KqtSfS1QEA+DaGX03WB9LLpnre3yjUWzu3QyNvAEaEX90KWtgLQNIkOzBVsSRY2GRFr5kbvwg4ncNyoOvS1uYtwM7PA0rOKzJzcaK8807WY/v8QbH0KV0Xqb+m3mAPdPQds4o0V9Ulm9VAQCwtc7t+QBPunmRom5O7u3dxaxsGBuyi/EX01lvQ6duW9+jO8pqdsNi9lUUIxp9ZbKxgvSau087ZVVDzMkWi0sKsmVYbRORUGHMt7M2S1ep3aZWzdjoi/ueQhqhJCqLsxso5k8+g4z0DY+zloUwgzOrtxZjqZU1eoWKNLtmj47RvNLdL5V/Y+ydmU8Mnd0xle5JzLHiTLkUGpUCi5NgJiNtu2epUaVIKQVcQL7q5ty5dWPCRBmqaXROejMOnsj4yzSpKososP8AM+sRLoemCAATc8TDjRQEKFT1gwqesEJ9HiVDDM+gy58JoUMEF4XPMycPlyiBnpVFI8K5NggQwBHCHlCFOSFZGFAk2BxtTD1VrUTZ18mHFG5g/wB4tzrGZDFKKkqY4zcXaPaezu2kxdFayZXyZTqjjVTNBWsbH3fxPHOyW2mweJDE/ZVCEqjgM7LU918+k9jYAj4j9jMLU4XinXo2cOVZI2HFI6VS/iNZJK51FFFFABRRRQAhxWFSopWoisp4MAR8ZiYvsyoY1KO6jWb0SPQN1sPy+6dDGtw+c6Y3TJxySh0zkVRqTAMu4P6YIFwVIzYnQEkmXfqjkW3QoIAJLgaabufLpxnQVMMu7nysRqJkVsFTJJ3TmbnmSBb3ZTbjKMlVFd5J3ZldpNkrWA+2pKN0GzXJAVMirLpYtvWGvhOYqdnCtSmm9vpaoblineVXa6BgblbqASQAchrO/q4VGN2UeiN0EZG1rQ6CBQABawAHuFtZOEtqpFaeJ5HcjgNn9jKjC5DsNbkCivm1yfcJbxvZkUqTVGpIQouQHfet0bS/uneJSZszpzM57tFtZEQ2PoBv+VV+CIJOGVt0J4IRPOdo4E0n3TezDeQnIsp5jgRof7x9m4CpXbdp6D1nPqr/ACek6RdifWGFXE309GmMgL67xGp0FtLKJtYeilMBEAUagDLxMo6nXpNxgXdN4m2pZPsVNlbHpUB6Iu59Z2zY/wADoJeqVFW28QLmwvxPKDVxKrkdeAGZPukFWm1UEMN1DqNWI+SzIcnJ2zehBRVJUixWrhepOgGp8JClAsd6pnyXgv8AJ6xBKdEbxNuG8xJPQXMbvmqZJkvFiNfyjj4xEv2Jq2IC5ak6AZk/5zkIou5u53V9lTn/AMm/YQwFpi51PE5sf3MXeO3qrYc21/SP3gH7Fgm0ClVDZjMc+B8OcgbDDWo28OuSj3fzM3aHaKmg3aI7xumSDxb9hJwxym6ijlkyQxq5M2a1VUBZiFA1JNhOdx3ac3th1BHtPex/KvLrMPFV6lU71V97kNEXwXTzzgIk1MOgS5mYOq8w3/ji+5TFIcTCCjleIoYW7NAw7Hv0ggm+sREYLGIkBjExd2YQpRDBIBFuB1np/wBHm1DWwu45u9A92eq6of028p5nuCdr2JrhDSCrnVpOL31ZKrXBGl+s4anB8WPHaLejybZV9TuqtG5uDY/PoRJEvbPXpM5dpAu1MOu+nrKNR4+clNVuczVop+2am9NF6ImZ5Y8zBIk1ovqw3Ggag5iD3685QtDWkTw/aTWjxrtkd5aOKXrBOKHAGVXFtSPOAag5jzE6LSY10hbyzUxJPSQxlIPGPO6io9CuxGSYVL3Z7BVjGvTC3qNuhePMcpz+3ttLYAA7h/ppb0qp9qx4dTlJRi5OjnPIoKy3t3tAoVrG1Nct4cT7KjiZxmF7zEYklhuimPQXI7lwM7e3YjXrKuNxjs28SCw0t6lL8ntN+LykfZpaId++O49yblmUOGOt752AHvvDWfl4XGHsl47JGeoufpHTVWNEizNUBy3SQXvzXpzBklXDtVsWBQA3Gfp+Y0EqO9M2OHG+4IIK6WvnvOcrWvxloVHZyr+gLXAU3JHE73Dwnnmep9Wh6lcUmChCbjVc2/5DW3WSd9Ub1U3erkfAL/aAlamh3V9Jvw+kT4mOalQ3JsiW4+k3jlkIEaGfDqPSqtvcr5KPBf8A7HFaoxsiALb1nuDfovLxtKVXa2HTMP3j/h9I+egmdiO0lU+oioPxXc/sJ3x6fJPpFXNrcOL5pHR4eiASS283Enh0twEobR2/TpXVftH5LoPzNwnKYmqztvO5J8h5CRottMpdx+P9zZlajzK6xL+WTY3G1KxvVNxwUZIvu4nqZBv24SQLEZpwhGCqKMLLmnllc3ZHv9ISt0j7sQNpI5EYPOIsJQeu0QdjEFFskRFxzlTcJ+9DVOvyiHRZDCPviRqbRb0Yg9+b/ZvFEKhXWhVL24lW9I28Rv8AvWc9frNXslXRatUMwF0S1yBcAm5F+INjIymoK2WtJi+JkUTsdvYB0rLtDCqaiOB3qLmSLesANcgOuUvYHb9Cro9j7L+iwPKxmRgNsNTucO6utzvKDkD0P3T0OU0f/KWy+wbePRdfGN45NKla9Fvcscmrr6m3SUt6oJ+XnBxVanSF6tQD8IzY9JlPisTWyBKjkgufe2g90pY3DvS/0mJ9oglf1cZGOHmpOglqOOC9V2yxv3VMIvt1NfLhMbH9oUU/a1qjENu2QFQWI3rdcpUquXN2N/kPAaCZW1MPzyDBRvHRaqXCEngGUlb+PKWfgRUeCr+Ie4Opt8sxIoqF4b5ZmPU55eEMbcuVU4emxZkQWuPWIHXSYwBBswsRkQdQeUkw9UJWou3qrVUseQNxc9M5wySlGLa7Qsct+ZXwmzvUw9MaDd8P7WlXCbSpv/TrnlYsV6aNKfajaXd0Sqt9pU9BbHMX1acvSpAKADoLSpo8+TJbn0afk4Y8CWzt/wDDq8ZtFabX3e8YaNVJZFP4U1c+Fh1mDisY9VizEkt6xPrMPZ5Kv4Rl4yqV/FDRT7UvORiyyNhdyYjTA1MHuz7R844w44yBzHwFc0binWKg/dIDAflvprHGPcVRUd+9FrFWO7bj6Nhax8OEQoqM/wBoJCzhLT45dou4/IZ4VUnwW6+3nYruU1TdPC7cLEWsBb+JUxOJqVDdyzX4E2X9IygGryEDfMcNPjh0h5fIajJ3L7AhWGQAHhEVblFvxw07FO7G3G5RtxoW+YJeOwsQVo5U84LVTGLQGGEPOF3XUSIGEusYjNOULelc+JjBRzMgSosho95XBI4wxVMLE0WBztClb6zDXFDkYxUycCC6g6gHxkf1kdY/fDn5iA02uUWKT7pBX0TzUkTWodo6wyYhrcwAf1CxmKj/AIgYZMadBbOhTtG17lWB5rUYfMS/h+1zDSpWHiUcfGcaHkqVT0PiBG3faHvkumdsNu0qv9QU2POxov5jI++BiqFMqbZgixRxYkfhYZNzysZyYqDio92Umw+NKeqMjqL3U+IMcZUxOd9ljEUNz1wWTQVALsg4LVXiOR8uUir0lzUqCLDTQhluNehl1Nr07XIKtoVGd/AnK3j8ZnNiwzM1rbxvYaDgAOgAk8jjJcCZHSwqLwY2yFyWsOUmCr1jDEL18ovrInCMaVIJ5Jzdydi7vl84xQjh8Y/1kco/eqYyIJbpG7ySC3L4iOF6GAWRRmTw85Kyr/gkbBYBZGfd5wLiTWX/AAR1C8vhALIBHEuC3KEQeQgG4qrTvDXDZ5mWFWSKBEKyp3ajh5yN3GlpbZRyjbg5RpjsrIw5Rw3JZY7sDhDVIWFmF3AH3d4eFjA7umeDCXxUHC0YJ0kbHZQ+qDg3nGbZ59oGaKqOQMdaa8oWFmWNntCXZ7cpptSHA/GOFPM/OMNzMx8A9vVv4SE0yOB8ptgHneJ0NvWjDcYi0jyhqjDmJpsj8H+EZVfQt8IWOzPVmva/wlqnhnOeQlkUxzPjpH+rDmYrFZW+rNxYQ0w3Nj7hJTh24P8AOS06b/7kdisAYVeTmN3C+w0n3G/3PhHs3tk+QisCAYb8J+EFqYGqtLWfU++TUyDqP3hYGcNz8Xzki015sfd/aai4a+h+FoIFiR8IbhWZtgPa8oYq+P6ZeqIRnz8I3dX1/iFibKRq87/pjCovEy3Vo24wLCFishV05yRai8CI5UR9yA7G70c4u8hpT6Q+6isLAUx7iSCmYhShYAC3OEAOfyj7kVukQCHjCEBqcYU7wCzGenAtbj8TJXjgaxHRjJWJ1ItJkVeUiwwzlwaD3QIsAAeEIeMmKDkJE4jEJged/nGN+sjhoYwBuecY+MsHQSCAA28vhDUeXSMkdIAGsW90+BhKIY4QAjDL18jJAy8/gY7Qm0hYxAiGrgc5BUY8+Er755mFAav1uwyXPraQfWRe7G56zNc5SaggvoIUKi22NHDOIVWPCS0RJbxEWVe5Y/3hChzMnc5QGOZhZGxu7Ai3hITBGsBk/ejlCNXoJHSj2gFEve34CC1UdIraRqqjlESocVh/gj9518pHaMBAKJS0dGlddTDpx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s://www.yourprops.com/movieprops/original/yp_554bea5f6ddc09.28726105/The-Wizard-of-Oz-Judy-Garland-s-Ruby-Slippers-5.jpg"/>
          <p:cNvPicPr>
            <a:picLocks noChangeAspect="1" noChangeArrowheads="1"/>
          </p:cNvPicPr>
          <p:nvPr/>
        </p:nvPicPr>
        <p:blipFill>
          <a:blip r:embed="rId2" cstate="print"/>
          <a:srcRect l="4490" t="10876" r="3265" b="15408"/>
          <a:stretch>
            <a:fillRect/>
          </a:stretch>
        </p:blipFill>
        <p:spPr bwMode="auto">
          <a:xfrm>
            <a:off x="3581400" y="2057400"/>
            <a:ext cx="4799353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40" name="Picture 12" descr="https://www.zynga.com/sites/default/files/dorothy250x750.png"/>
          <p:cNvPicPr>
            <a:picLocks noChangeAspect="1" noChangeArrowheads="1"/>
          </p:cNvPicPr>
          <p:nvPr/>
        </p:nvPicPr>
        <p:blipFill>
          <a:blip r:embed="rId3" cstate="print"/>
          <a:srcRect b="18933"/>
          <a:stretch>
            <a:fillRect/>
          </a:stretch>
        </p:blipFill>
        <p:spPr bwMode="auto">
          <a:xfrm>
            <a:off x="457200" y="381000"/>
            <a:ext cx="2590800" cy="630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Shoe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83</cp:revision>
  <dcterms:created xsi:type="dcterms:W3CDTF">2016-04-02T11:25:12Z</dcterms:created>
  <dcterms:modified xsi:type="dcterms:W3CDTF">2016-05-06T20:35:00Z</dcterms:modified>
</cp:coreProperties>
</file>