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4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2390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Screwdriver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4" name="Picture 4" descr="http://www.kleintools.com/sites/kleintools/files/images/pressrelease/DemoDriver_beauty-Cutaway-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81200"/>
            <a:ext cx="4953000" cy="4487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elexp.com/images/products/thumbnail/060160-0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"/>
            <a:ext cx="5181600" cy="638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everseradio.com/wp-content/uploads/2011/05/philips-head-screwdriv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352800"/>
            <a:ext cx="3797590" cy="2242039"/>
          </a:xfrm>
          <a:prstGeom prst="rect">
            <a:avLst/>
          </a:prstGeom>
          <a:noFill/>
        </p:spPr>
      </p:pic>
      <p:pic>
        <p:nvPicPr>
          <p:cNvPr id="3076" name="Picture 4" descr="http://thumbs.dreamstime.com/t/hand-holding-screwdriver-22313872.jpg"/>
          <p:cNvPicPr>
            <a:picLocks noChangeAspect="1" noChangeArrowheads="1"/>
          </p:cNvPicPr>
          <p:nvPr/>
        </p:nvPicPr>
        <p:blipFill>
          <a:blip r:embed="rId3" cstate="print"/>
          <a:srcRect t="15789"/>
          <a:stretch>
            <a:fillRect/>
          </a:stretch>
        </p:blipFill>
        <p:spPr bwMode="auto">
          <a:xfrm>
            <a:off x="1633542" y="228600"/>
            <a:ext cx="7510458" cy="2438400"/>
          </a:xfrm>
          <a:prstGeom prst="rect">
            <a:avLst/>
          </a:prstGeom>
          <a:noFill/>
        </p:spPr>
      </p:pic>
      <p:pic>
        <p:nvPicPr>
          <p:cNvPr id="3078" name="Picture 6" descr="https://0.s3.envato.com/files/114705504/logo%20big%20screw_00249.jpg"/>
          <p:cNvPicPr>
            <a:picLocks noChangeAspect="1" noChangeArrowheads="1"/>
          </p:cNvPicPr>
          <p:nvPr/>
        </p:nvPicPr>
        <p:blipFill>
          <a:blip r:embed="rId4" cstate="print"/>
          <a:srcRect l="24407" r="25424"/>
          <a:stretch>
            <a:fillRect/>
          </a:stretch>
        </p:blipFill>
        <p:spPr bwMode="auto">
          <a:xfrm>
            <a:off x="457200" y="2286000"/>
            <a:ext cx="4114800" cy="4170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rilynmonroememories.co.uk/wp-content/uploads/2015/03/blog-99cent-screw-fix-istock_10b506dadf5246c5ef2a505ac9d6a30c_3x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Screwdriver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75</cp:revision>
  <dcterms:created xsi:type="dcterms:W3CDTF">2016-04-02T11:25:12Z</dcterms:created>
  <dcterms:modified xsi:type="dcterms:W3CDTF">2016-05-06T20:34:24Z</dcterms:modified>
</cp:coreProperties>
</file>