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58" r:id="rId4"/>
    <p:sldId id="259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1794" y="-1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1DE76-0806-42EF-9E2F-A98655C9B8F3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5576A-AFBE-4030-9543-86706B0996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A4C50-DF7A-4CB1-92BD-E1FF065CBB87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56A03-D5E0-4BD2-B4F8-E9CADBA12D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228600"/>
            <a:ext cx="6553200" cy="1600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atin typeface="Century Gothic" pitchFamily="34" charset="0"/>
              </a:rPr>
              <a:t>Scarf</a:t>
            </a:r>
            <a:endParaRPr lang="en-US" sz="9600" b="1" dirty="0">
              <a:latin typeface="Century Gothic" pitchFamily="34" charset="0"/>
            </a:endParaRPr>
          </a:p>
        </p:txBody>
      </p:sp>
      <p:pic>
        <p:nvPicPr>
          <p:cNvPr id="5" name="Picture 4" descr="http://cdn.shopify.com/s/files/1/0126/5242/products/Printed-Village-Tartan-Plaid-Scarf-Navy-1_1024x1024.jpg?v=14495018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600200"/>
            <a:ext cx="4953000" cy="4953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marselme.co.nz/resources/img/products/kids-merino-action-blue-scarf-beani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57200" y="2819399"/>
            <a:ext cx="4038600" cy="4038601"/>
          </a:xfrm>
          <a:prstGeom prst="rect">
            <a:avLst/>
          </a:prstGeom>
          <a:noFill/>
        </p:spPr>
      </p:pic>
      <p:pic>
        <p:nvPicPr>
          <p:cNvPr id="6148" name="Picture 4" descr="http://1.bp.blogspot.com/-AJhRynycI6M/T0F_KfbRuYI/AAAAAAAAAc0/-KnB9854CI4/s1600/IMG_812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81000"/>
            <a:ext cx="3429000" cy="457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150" name="Picture 6" descr="http://www.aboutkidshealth.ca/en/Assets/Hispanic_boy_dressing_for_cold_BRAND_PHO_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1143000"/>
            <a:ext cx="3399575" cy="255284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175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152" name="Picture 8" descr="http://i01.i.aliimg.com/wsphoto/v0/675046851/Child-font-b-knitted-b-font-hat-font-b-scarf-b-font-set-stripe-button-ha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05200"/>
            <a:ext cx="2495550" cy="2495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hichicgal.com/wp-content/uploads/2014/05/29/8/1671-Burberry-women-s-yellow-and-tan-cashmere-blend-nova-check-pattern-scarf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1143000"/>
            <a:ext cx="5962650" cy="5962651"/>
          </a:xfrm>
          <a:prstGeom prst="rect">
            <a:avLst/>
          </a:prstGeom>
          <a:noFill/>
        </p:spPr>
      </p:pic>
      <p:pic>
        <p:nvPicPr>
          <p:cNvPr id="4100" name="Picture 4" descr="https://s-media-cache-ak0.pinimg.com/736x/b0/13/da/b013dace78d1483b3932dc3db178e7d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2013" y="381000"/>
            <a:ext cx="4059087" cy="6172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arm3.staticflickr.com/2079/2514171992_673c5ab905_b.jpg"/>
          <p:cNvPicPr>
            <a:picLocks noChangeAspect="1" noChangeArrowheads="1"/>
          </p:cNvPicPr>
          <p:nvPr/>
        </p:nvPicPr>
        <p:blipFill>
          <a:blip r:embed="rId2" cstate="print"/>
          <a:srcRect l="4794" t="3267" r="5727" b="4606"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</p:spPr>
      </p:pic>
      <p:pic>
        <p:nvPicPr>
          <p:cNvPr id="3076" name="Picture 4" descr="https://d2hzvbmlcnkm7b.cloudfront.net/media/catalog/product/cache/1/image/0bc023b41e10cb05cbc38ad3f3a4e912/s/o/solid-chiffon-head-scarf-cancer-scarf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42900"/>
            <a:ext cx="4343400" cy="651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thesweetestoccasion.com/wp-content/uploads/2010/01/snowman-birds-crochet-scar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0999"/>
            <a:ext cx="9144000" cy="6027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</Words>
  <Application>Microsoft Office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Scarf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Ostrich</dc:title>
  <dc:creator>user</dc:creator>
  <cp:lastModifiedBy>ST User</cp:lastModifiedBy>
  <cp:revision>89</cp:revision>
  <dcterms:created xsi:type="dcterms:W3CDTF">2016-04-02T11:25:12Z</dcterms:created>
  <dcterms:modified xsi:type="dcterms:W3CDTF">2016-04-25T17:21:29Z</dcterms:modified>
</cp:coreProperties>
</file>