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0" r:id="rId3"/>
    <p:sldId id="262" r:id="rId4"/>
    <p:sldId id="258" r:id="rId5"/>
    <p:sldId id="259" r:id="rId6"/>
    <p:sldId id="264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954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1DE76-0806-42EF-9E2F-A98655C9B8F3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5576A-AFBE-4030-9543-86706B099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4C50-DF7A-4CB1-92BD-E1FF065CBB87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A4C50-DF7A-4CB1-92BD-E1FF065CBB87}" type="datetimeFigureOut">
              <a:rPr lang="en-US" smtClean="0"/>
              <a:pPr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56A03-D5E0-4BD2-B4F8-E9CADBA12D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28600"/>
            <a:ext cx="6553200" cy="16002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latin typeface="Century Gothic" pitchFamily="34" charset="0"/>
              </a:rPr>
              <a:t>Present</a:t>
            </a:r>
            <a:endParaRPr lang="en-US" sz="9600" b="1" dirty="0">
              <a:latin typeface="Century Gothic" pitchFamily="34" charset="0"/>
            </a:endParaRPr>
          </a:p>
        </p:txBody>
      </p:sp>
      <p:pic>
        <p:nvPicPr>
          <p:cNvPr id="4" name="Picture 2" descr="https://www.punchbowl.com/gridfs/fs/4d2e0249f92ea1125d0000ef-129486087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828800"/>
            <a:ext cx="7019925" cy="4679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cdn1.tnwcdn.com/wp-content/blogs.dir/1/files/2013/12/pres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28800"/>
            <a:ext cx="9240981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i.ytimg.com/vi/BDddMCvnrlY/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2000"/>
            <a:ext cx="9144000" cy="5143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://partycity6.scene7.com/is/image/PartyCity/F34852100F_full?scl=1"/>
          <p:cNvPicPr>
            <a:picLocks noChangeAspect="1" noChangeArrowheads="1"/>
          </p:cNvPicPr>
          <p:nvPr/>
        </p:nvPicPr>
        <p:blipFill>
          <a:blip r:embed="rId2" cstate="print"/>
          <a:srcRect r="15200"/>
          <a:stretch>
            <a:fillRect/>
          </a:stretch>
        </p:blipFill>
        <p:spPr bwMode="auto">
          <a:xfrm>
            <a:off x="457200" y="1433244"/>
            <a:ext cx="8229600" cy="49008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www.giftster.com/news/wp-content/uploads/2014/12/Wonderful-Christmas-Tim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52600"/>
            <a:ext cx="9200558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http://www.wikihow.com/images/f/f2/Carefully-Open-Presents-Before-Christmas-Step-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381000"/>
            <a:ext cx="9144000" cy="6096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bubhub.com.au/hubbub-blog/wp-content/uploads/2015/03/kidsgiftide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04800"/>
            <a:ext cx="4267200" cy="30403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4" name="Picture 2" descr="http://www.acmissionz.org.nz/wp-content/uploads/2013/11/operation-christmas-chil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971800"/>
            <a:ext cx="6323407" cy="3581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1</Words>
  <Application>Microsoft Office PowerPoint</Application>
  <PresentationFormat>On-screen Show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Present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Ostrich</dc:title>
  <dc:creator>user</dc:creator>
  <cp:lastModifiedBy>ST User</cp:lastModifiedBy>
  <cp:revision>85</cp:revision>
  <dcterms:created xsi:type="dcterms:W3CDTF">2016-04-02T11:25:12Z</dcterms:created>
  <dcterms:modified xsi:type="dcterms:W3CDTF">2016-04-25T17:22:36Z</dcterms:modified>
</cp:coreProperties>
</file>