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5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034" y="-14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Crab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9" name="Picture 2" descr="http://239f21.medialib.edu.glogster.com/2WIpyjZinEz2QTSwR3fV/media/a8/a8956feb5984728873ec3b83a8b11632b6b121f3/red-cr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029266" cy="4494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ooduniversity.com/foodu/seafood_c/resources/shellfish/crab/StoneCra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05800" cy="6711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x.aos.ask.com/question/aq/1400px-788px/how-is-a-crab-adapted-to-life-on-the-seashore_72f49ff3-300c-41cf-ada3-def1cea2f3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140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http://cdn0.dailydot.com/cache/e1/93/e1931ae0fa39e84de9bd940e343f5d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57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https://upload.wikimedia.org/wikipedia/commons/c/cc/A_hermit_crab_emerges_from_its_sh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travisarket.com/wp-content/uploads/2012/08/Book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rabbroker.com/wp-content/uploads/2015/08/bairdisnowcrab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Crab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47</cp:revision>
  <dcterms:created xsi:type="dcterms:W3CDTF">2016-04-02T11:25:12Z</dcterms:created>
  <dcterms:modified xsi:type="dcterms:W3CDTF">2016-04-12T20:32:51Z</dcterms:modified>
</cp:coreProperties>
</file>