
<file path=[Content_Types].xml><?xml version="1.0" encoding="utf-8"?>
<Types xmlns="http://schemas.openxmlformats.org/package/2006/content-types"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Default Extension="png" ContentType="image/png"/>
  <Override PartName="/ppt/slideMasters/slideMaster1.xml" ContentType="application/vnd.openxmlformats-officedocument.presentationml.slideMaster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presProps.xml" ContentType="application/vnd.openxmlformats-officedocument.presentationml.presProps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theme/theme2.xml" ContentType="application/vnd.openxmlformats-officedocument.theme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theme/theme1.xml" ContentType="application/vnd.openxmlformats-officedocument.theme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notesMasters/notesMaster1.xml" ContentType="application/vnd.openxmlformats-officedocument.presentationml.notesMaster+xml"/>
  <Override PartName="/ppt/slideLayouts/slideLayout1.xml" ContentType="application/vnd.openxmlformats-officedocument.presentationml.slideLayout+xml"/>
  <Override PartName="/docProps/app.xml" ContentType="application/vnd.openxmlformats-officedocument.extended-properties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slideLayouts/slideLayout10.xml" ContentType="application/vnd.openxmlformats-officedocument.presentationml.slideLayout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docProps/core.xml" ContentType="application/vnd.openxmlformats-package.core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6"/>
  </p:notesMasterIdLst>
  <p:sldIdLst>
    <p:sldId id="256" r:id="rId2"/>
    <p:sldId id="262" r:id="rId3"/>
    <p:sldId id="263" r:id="rId4"/>
    <p:sldId id="261" r:id="rId5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/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/>
    <p:restoredTop sz="94660"/>
  </p:normalViewPr>
  <p:slideViewPr>
    <p:cSldViewPr>
      <p:cViewPr>
        <p:scale>
          <a:sx n="70" d="100"/>
          <a:sy n="70" d="100"/>
        </p:scale>
        <p:origin x="-1164" y="-804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8028800" cy="780288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viewProps" Target="viewProps.xml"/><Relationship Id="rId3" Type="http://schemas.openxmlformats.org/officeDocument/2006/relationships/slide" Target="slides/slide2.xml"/><Relationship Id="rId7" Type="http://schemas.openxmlformats.org/officeDocument/2006/relationships/presProps" Target="pres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notesMaster" Target="notesMasters/notesMaster1.xml"/><Relationship Id="rId5" Type="http://schemas.openxmlformats.org/officeDocument/2006/relationships/slide" Target="slides/slide4.xml"/><Relationship Id="rId10" Type="http://schemas.openxmlformats.org/officeDocument/2006/relationships/tableStyles" Target="tableStyles.xml"/><Relationship Id="rId4" Type="http://schemas.openxmlformats.org/officeDocument/2006/relationships/slide" Target="slides/slide3.xml"/><Relationship Id="rId9" Type="http://schemas.openxmlformats.org/officeDocument/2006/relationships/theme" Target="theme/theme1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74B1DE76-0806-42EF-9E2F-A98655C9B8F3}" type="datetimeFigureOut">
              <a:rPr lang="en-US" smtClean="0"/>
              <a:pPr/>
              <a:t>4/12/2016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9F75576A-AFBE-4030-9543-86706B0996B0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D1A4C50-DF7A-4CB1-92BD-E1FF065CBB87}" type="datetimeFigureOut">
              <a:rPr lang="en-US" smtClean="0"/>
              <a:pPr/>
              <a:t>4/12/2016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B856A03-D5E0-4BD2-B4F8-E9CADBA12D94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D1A4C50-DF7A-4CB1-92BD-E1FF065CBB87}" type="datetimeFigureOut">
              <a:rPr lang="en-US" smtClean="0"/>
              <a:pPr/>
              <a:t>4/12/2016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B856A03-D5E0-4BD2-B4F8-E9CADBA12D94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D1A4C50-DF7A-4CB1-92BD-E1FF065CBB87}" type="datetimeFigureOut">
              <a:rPr lang="en-US" smtClean="0"/>
              <a:pPr/>
              <a:t>4/12/2016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B856A03-D5E0-4BD2-B4F8-E9CADBA12D94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D1A4C50-DF7A-4CB1-92BD-E1FF065CBB87}" type="datetimeFigureOut">
              <a:rPr lang="en-US" smtClean="0"/>
              <a:pPr/>
              <a:t>4/12/2016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B856A03-D5E0-4BD2-B4F8-E9CADBA12D94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D1A4C50-DF7A-4CB1-92BD-E1FF065CBB87}" type="datetimeFigureOut">
              <a:rPr lang="en-US" smtClean="0"/>
              <a:pPr/>
              <a:t>4/12/2016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B856A03-D5E0-4BD2-B4F8-E9CADBA12D94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D1A4C50-DF7A-4CB1-92BD-E1FF065CBB87}" type="datetimeFigureOut">
              <a:rPr lang="en-US" smtClean="0"/>
              <a:pPr/>
              <a:t>4/12/2016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B856A03-D5E0-4BD2-B4F8-E9CADBA12D94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D1A4C50-DF7A-4CB1-92BD-E1FF065CBB87}" type="datetimeFigureOut">
              <a:rPr lang="en-US" smtClean="0"/>
              <a:pPr/>
              <a:t>4/12/2016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B856A03-D5E0-4BD2-B4F8-E9CADBA12D94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D1A4C50-DF7A-4CB1-92BD-E1FF065CBB87}" type="datetimeFigureOut">
              <a:rPr lang="en-US" smtClean="0"/>
              <a:pPr/>
              <a:t>4/12/2016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B856A03-D5E0-4BD2-B4F8-E9CADBA12D94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D1A4C50-DF7A-4CB1-92BD-E1FF065CBB87}" type="datetimeFigureOut">
              <a:rPr lang="en-US" smtClean="0"/>
              <a:pPr/>
              <a:t>4/12/2016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B856A03-D5E0-4BD2-B4F8-E9CADBA12D94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D1A4C50-DF7A-4CB1-92BD-E1FF065CBB87}" type="datetimeFigureOut">
              <a:rPr lang="en-US" smtClean="0"/>
              <a:pPr/>
              <a:t>4/12/2016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B856A03-D5E0-4BD2-B4F8-E9CADBA12D94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D1A4C50-DF7A-4CB1-92BD-E1FF065CBB87}" type="datetimeFigureOut">
              <a:rPr lang="en-US" smtClean="0"/>
              <a:pPr/>
              <a:t>4/12/2016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B856A03-D5E0-4BD2-B4F8-E9CADBA12D94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D1A4C50-DF7A-4CB1-92BD-E1FF065CBB87}" type="datetimeFigureOut">
              <a:rPr lang="en-US" smtClean="0"/>
              <a:pPr/>
              <a:t>4/12/2016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6B856A03-D5E0-4BD2-B4F8-E9CADBA12D94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eg"/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1.xml"/><Relationship Id="rId5" Type="http://schemas.openxmlformats.org/officeDocument/2006/relationships/image" Target="../media/image5.jpeg"/><Relationship Id="rId4" Type="http://schemas.openxmlformats.org/officeDocument/2006/relationships/image" Target="../media/image4.jpeg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jpeg"/><Relationship Id="rId2" Type="http://schemas.openxmlformats.org/officeDocument/2006/relationships/image" Target="../media/image6.jpeg"/><Relationship Id="rId1" Type="http://schemas.openxmlformats.org/officeDocument/2006/relationships/slideLayout" Target="../slideLayouts/slideLayout1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png"/><Relationship Id="rId2" Type="http://schemas.openxmlformats.org/officeDocument/2006/relationships/image" Target="../media/image8.jpeg"/><Relationship Id="rId1" Type="http://schemas.openxmlformats.org/officeDocument/2006/relationships/slideLayout" Target="../slideLayouts/slideLayout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219200" y="228600"/>
            <a:ext cx="6553200" cy="1600200"/>
          </a:xfrm>
        </p:spPr>
        <p:txBody>
          <a:bodyPr>
            <a:noAutofit/>
          </a:bodyPr>
          <a:lstStyle/>
          <a:p>
            <a:r>
              <a:rPr lang="en-US" sz="9600" b="1" dirty="0" smtClean="0">
                <a:latin typeface="Century Gothic" pitchFamily="34" charset="0"/>
              </a:rPr>
              <a:t>Clock</a:t>
            </a:r>
            <a:endParaRPr lang="en-US" sz="9600" b="1" dirty="0">
              <a:latin typeface="Century Gothic" pitchFamily="34" charset="0"/>
            </a:endParaRPr>
          </a:p>
        </p:txBody>
      </p:sp>
      <p:pic>
        <p:nvPicPr>
          <p:cNvPr id="8" name="Picture 2" descr="http://www.magnifyingaids.com/store/images/large/Low%20Vision%20Wall%20Clock%20Black%20on%20White%20Sm_LRG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2286000" y="1905000"/>
            <a:ext cx="4572000" cy="4572000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082" name="Picture 10" descr="http://www.cuckoopalace.com/images/product_images/highres_images/Cuckoo-Clock-8-day-movement-Chalet-Style-32cm-by-Anton-Schneider-1410969325__4032632500777_30-8T-MT540710_8TMT540710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2590800" y="-13498"/>
            <a:ext cx="4267200" cy="6871498"/>
          </a:xfrm>
          <a:prstGeom prst="rect">
            <a:avLst/>
          </a:prstGeom>
          <a:noFill/>
        </p:spPr>
      </p:pic>
      <p:pic>
        <p:nvPicPr>
          <p:cNvPr id="3080" name="Picture 8" descr="http://blog.txu.com/wp-content/uploads/2012/09/AlarmClock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0" y="3505200"/>
            <a:ext cx="3355221" cy="3352800"/>
          </a:xfrm>
          <a:prstGeom prst="rect">
            <a:avLst/>
          </a:prstGeom>
          <a:noFill/>
        </p:spPr>
      </p:pic>
      <p:pic>
        <p:nvPicPr>
          <p:cNvPr id="3088" name="Picture 16" descr="http://www.magnifyingaids.com/store/images/large/Wall%20Clock%20-%20Black%20on%20Black_LRG.jpg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457200" y="381000"/>
            <a:ext cx="2286000" cy="2286000"/>
          </a:xfrm>
          <a:prstGeom prst="rect">
            <a:avLst/>
          </a:prstGeom>
          <a:noFill/>
        </p:spPr>
      </p:pic>
      <p:pic>
        <p:nvPicPr>
          <p:cNvPr id="12" name="Picture 24" descr="http://www.theclockdepot.com/images/D/Howard-Miller-Gavin-610-985-Grandfather-Clock-HR.jpg"/>
          <p:cNvPicPr>
            <a:picLocks noChangeAspect="1" noChangeArrowheads="1"/>
          </p:cNvPicPr>
          <p:nvPr/>
        </p:nvPicPr>
        <p:blipFill>
          <a:blip r:embed="rId5" cstate="print"/>
          <a:srcRect/>
          <a:stretch>
            <a:fillRect/>
          </a:stretch>
        </p:blipFill>
        <p:spPr bwMode="auto">
          <a:xfrm>
            <a:off x="6781800" y="0"/>
            <a:ext cx="2060552" cy="6477000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12" descr="http://demandware.edgesuite.net/sits_pod20/dw/image/v2/AAID_PRD/on/demandware.static/-/Sites-pier1_master/default/dw05574eb4/images/2689274/2689274_1.jpg?sw=1600&amp;sh=1600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5257800" y="1600200"/>
            <a:ext cx="3657600" cy="3657600"/>
          </a:xfrm>
          <a:prstGeom prst="rect">
            <a:avLst/>
          </a:prstGeom>
          <a:noFill/>
        </p:spPr>
      </p:pic>
      <p:pic>
        <p:nvPicPr>
          <p:cNvPr id="2056" name="Picture 8" descr="https://secure.img1.wfrcdn.com/lf/maxsquare/hash/968/5226712/1/La-Crosse-Technology-Atomic-Digital-Wall-Clock-WS-8418AL-IT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228600" y="838200"/>
            <a:ext cx="4800600" cy="4800600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46" name="Picture 22" descr="http://www.socialstudiesforkids.com/graphics/bigben_clocktower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0" y="0"/>
            <a:ext cx="5143500" cy="6858000"/>
          </a:xfrm>
          <a:prstGeom prst="rect">
            <a:avLst/>
          </a:prstGeom>
          <a:noFill/>
        </p:spPr>
      </p:pic>
      <p:pic>
        <p:nvPicPr>
          <p:cNvPr id="18" name="Picture 10" descr="https://kit-cat.com/wp-content/uploads/2015/06/kitcatclock-black-white-BG.png"/>
          <p:cNvPicPr>
            <a:picLocks noChangeAspect="1" noChangeArrowheads="1"/>
          </p:cNvPicPr>
          <p:nvPr/>
        </p:nvPicPr>
        <p:blipFill>
          <a:blip r:embed="rId3" cstate="print"/>
          <a:srcRect l="27869" r="27869"/>
          <a:stretch>
            <a:fillRect/>
          </a:stretch>
        </p:blipFill>
        <p:spPr bwMode="auto">
          <a:xfrm>
            <a:off x="5867400" y="0"/>
            <a:ext cx="2379182" cy="6858000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420</TotalTime>
  <Words>1</Words>
  <Application>Microsoft Office PowerPoint</Application>
  <PresentationFormat>On-screen Show (4:3)</PresentationFormat>
  <Paragraphs>1</Paragraphs>
  <Slides>4</Slides>
  <Notes>0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4</vt:i4>
      </vt:variant>
    </vt:vector>
  </HeadingPairs>
  <TitlesOfParts>
    <vt:vector size="5" baseType="lpstr">
      <vt:lpstr>Office Theme</vt:lpstr>
      <vt:lpstr>Clock</vt:lpstr>
      <vt:lpstr>Slide 2</vt:lpstr>
      <vt:lpstr>Slide 3</vt:lpstr>
      <vt:lpstr>Slide 4</vt:lpstr>
    </vt:vector>
  </TitlesOfParts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Ostrich</dc:title>
  <dc:creator>user</dc:creator>
  <cp:lastModifiedBy>ST User</cp:lastModifiedBy>
  <cp:revision>45</cp:revision>
  <dcterms:created xsi:type="dcterms:W3CDTF">2016-04-02T11:25:12Z</dcterms:created>
  <dcterms:modified xsi:type="dcterms:W3CDTF">2016-04-12T20:32:33Z</dcterms:modified>
</cp:coreProperties>
</file>