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Default Extension="wav" ContentType="audio/wa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2">
  <p:sldMasterIdLst>
    <p:sldMasterId id="2147483660" r:id="rId1"/>
    <p:sldMasterId id="2147483670" r:id="rId2"/>
  </p:sldMasterIdLst>
  <p:notesMasterIdLst>
    <p:notesMasterId r:id="rId19"/>
  </p:notesMasterIdLst>
  <p:sldIdLst>
    <p:sldId id="256" r:id="rId3"/>
    <p:sldId id="280" r:id="rId4"/>
    <p:sldId id="279" r:id="rId5"/>
    <p:sldId id="257" r:id="rId6"/>
    <p:sldId id="278" r:id="rId7"/>
    <p:sldId id="260" r:id="rId8"/>
    <p:sldId id="261" r:id="rId9"/>
    <p:sldId id="273" r:id="rId10"/>
    <p:sldId id="274" r:id="rId11"/>
    <p:sldId id="276" r:id="rId12"/>
    <p:sldId id="277" r:id="rId13"/>
    <p:sldId id="282" r:id="rId14"/>
    <p:sldId id="269" r:id="rId15"/>
    <p:sldId id="268" r:id="rId16"/>
    <p:sldId id="272" r:id="rId17"/>
    <p:sldId id="275" r:id="rId1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239" autoAdjust="0"/>
    <p:restoredTop sz="70296" autoAdjust="0"/>
  </p:normalViewPr>
  <p:slideViewPr>
    <p:cSldViewPr>
      <p:cViewPr>
        <p:scale>
          <a:sx n="80" d="100"/>
          <a:sy n="80" d="100"/>
        </p:scale>
        <p:origin x="-2208" y="-72"/>
      </p:cViewPr>
      <p:guideLst>
        <p:guide orient="horz" pos="2112"/>
        <p:guide pos="2880"/>
      </p:guideLst>
    </p:cSldViewPr>
  </p:slideViewPr>
  <p:notesTextViewPr>
    <p:cViewPr>
      <p:scale>
        <a:sx n="1" d="1"/>
        <a:sy n="1" d="1"/>
      </p:scale>
      <p:origin x="0" y="414"/>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CC0A8C-084F-4B6C-90CB-F8D6787600E3}"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6BD74A2E-D124-4A83-A277-15DD54F9794F}">
      <dgm:prSet phldrT="[Text]" custT="1"/>
      <dgm:spPr/>
      <dgm:t>
        <a:bodyPr/>
        <a:lstStyle/>
        <a:p>
          <a:r>
            <a:rPr lang="en-US" sz="2000" b="1" dirty="0">
              <a:latin typeface="+mn-lt"/>
            </a:rPr>
            <a:t>ELA/Literacy for Grades 3–11 </a:t>
          </a:r>
          <a:endParaRPr lang="en-US" sz="2000" dirty="0">
            <a:latin typeface="+mn-lt"/>
          </a:endParaRPr>
        </a:p>
        <a:p>
          <a:r>
            <a:rPr lang="en-US" sz="2000" b="1" dirty="0">
              <a:latin typeface="+mn-lt"/>
            </a:rPr>
            <a:t>“On Track” Master Claim/Reporting Category: </a:t>
          </a:r>
        </a:p>
        <a:p>
          <a:r>
            <a:rPr lang="en-US" sz="2000" b="1" dirty="0">
              <a:latin typeface="+mn-lt"/>
            </a:rPr>
            <a:t>Students are “on track” to college and career readiness in ELA/Literacy.</a:t>
          </a:r>
          <a:endParaRPr lang="en-US" sz="2000" dirty="0">
            <a:latin typeface="+mn-lt"/>
          </a:endParaRPr>
        </a:p>
      </dgm:t>
    </dgm:pt>
    <dgm:pt modelId="{2147FE73-2965-4CE0-BA53-63DF5DEEF987}" type="parTrans" cxnId="{974F115E-C6A4-4FF2-AC43-A64F40FE9044}">
      <dgm:prSet/>
      <dgm:spPr/>
      <dgm:t>
        <a:bodyPr/>
        <a:lstStyle/>
        <a:p>
          <a:endParaRPr lang="en-US"/>
        </a:p>
      </dgm:t>
    </dgm:pt>
    <dgm:pt modelId="{52BAE1DB-953E-4C6F-9B97-37688DD9BC04}" type="sibTrans" cxnId="{974F115E-C6A4-4FF2-AC43-A64F40FE9044}">
      <dgm:prSet/>
      <dgm:spPr/>
      <dgm:t>
        <a:bodyPr/>
        <a:lstStyle/>
        <a:p>
          <a:endParaRPr lang="en-US"/>
        </a:p>
      </dgm:t>
    </dgm:pt>
    <dgm:pt modelId="{869CBC50-52EC-4E29-BDB4-DCE69C470387}">
      <dgm:prSet phldrT="[Text]" custT="1"/>
      <dgm:spPr/>
      <dgm:t>
        <a:bodyPr/>
        <a:lstStyle/>
        <a:p>
          <a:r>
            <a:rPr lang="en-US" sz="1800" b="1" dirty="0">
              <a:latin typeface="+mn-lt"/>
              <a:cs typeface="Times New Roman" pitchFamily="18" charset="0"/>
            </a:rPr>
            <a:t>Major Claim: Reading Complex Text </a:t>
          </a:r>
        </a:p>
        <a:p>
          <a:r>
            <a:rPr lang="en-US" sz="1800" b="0" dirty="0">
              <a:latin typeface="+mn-lt"/>
              <a:cs typeface="Times New Roman" pitchFamily="18" charset="0"/>
            </a:rPr>
            <a:t>Students read and comprehend a range of sufficiently complex texts independently.</a:t>
          </a:r>
          <a:endParaRPr lang="en-US" sz="1800" dirty="0">
            <a:latin typeface="+mn-lt"/>
          </a:endParaRPr>
        </a:p>
      </dgm:t>
    </dgm:pt>
    <dgm:pt modelId="{E79FC272-2808-4182-BB00-E637670CB0B1}" type="parTrans" cxnId="{0FAB87E0-BD59-4671-9E44-1B37104FD856}">
      <dgm:prSet/>
      <dgm:spPr/>
      <dgm:t>
        <a:bodyPr/>
        <a:lstStyle/>
        <a:p>
          <a:endParaRPr lang="en-US"/>
        </a:p>
      </dgm:t>
    </dgm:pt>
    <dgm:pt modelId="{4AC1DFF4-4707-4828-A861-81B2FE923C91}" type="sibTrans" cxnId="{0FAB87E0-BD59-4671-9E44-1B37104FD856}">
      <dgm:prSet/>
      <dgm:spPr/>
      <dgm:t>
        <a:bodyPr/>
        <a:lstStyle/>
        <a:p>
          <a:endParaRPr lang="en-US"/>
        </a:p>
      </dgm:t>
    </dgm:pt>
    <dgm:pt modelId="{5CD93E1E-7A37-42A1-9367-0A4E4CF77351}">
      <dgm:prSet phldrT="[Text]" custT="1"/>
      <dgm:spPr/>
      <dgm:t>
        <a:bodyPr/>
        <a:lstStyle/>
        <a:p>
          <a:r>
            <a:rPr lang="en-US" sz="1000" b="1" dirty="0">
              <a:latin typeface="+mn-lt"/>
              <a:cs typeface="Times New Roman" pitchFamily="18" charset="0"/>
            </a:rPr>
            <a:t>SC: Vocabulary  Interpretation and Use</a:t>
          </a:r>
        </a:p>
        <a:p>
          <a:r>
            <a:rPr lang="en-US" sz="1000" b="1" dirty="0">
              <a:latin typeface="+mn-lt"/>
              <a:cs typeface="Times New Roman" pitchFamily="18" charset="0"/>
            </a:rPr>
            <a:t>(RL/RI.X.4 and L.X.4-6) </a:t>
          </a:r>
        </a:p>
        <a:p>
          <a:r>
            <a:rPr lang="en-US" sz="1000" dirty="0">
              <a:latin typeface="+mn-lt"/>
              <a:cs typeface="Times New Roman" pitchFamily="18" charset="0"/>
            </a:rPr>
            <a:t>Students use context to determine the meaning of words and phrases.</a:t>
          </a:r>
          <a:endParaRPr lang="en-US" sz="1000" dirty="0">
            <a:latin typeface="+mn-lt"/>
          </a:endParaRPr>
        </a:p>
      </dgm:t>
    </dgm:pt>
    <dgm:pt modelId="{7F403F27-4A57-47E0-88B8-2387C8FE9D13}" type="parTrans" cxnId="{7A9B4F94-B77D-47AD-BFF1-9323C1F440F6}">
      <dgm:prSet/>
      <dgm:spPr/>
      <dgm:t>
        <a:bodyPr/>
        <a:lstStyle/>
        <a:p>
          <a:endParaRPr lang="en-US"/>
        </a:p>
      </dgm:t>
    </dgm:pt>
    <dgm:pt modelId="{E567E890-100C-4D94-A5CC-BE58F91FEB9D}" type="sibTrans" cxnId="{7A9B4F94-B77D-47AD-BFF1-9323C1F440F6}">
      <dgm:prSet/>
      <dgm:spPr/>
      <dgm:t>
        <a:bodyPr/>
        <a:lstStyle/>
        <a:p>
          <a:endParaRPr lang="en-US"/>
        </a:p>
      </dgm:t>
    </dgm:pt>
    <dgm:pt modelId="{96EDC83B-2077-4DCE-AFEE-8E36E640D4BA}">
      <dgm:prSet phldrT="[Text]" custT="1"/>
      <dgm:spPr/>
      <dgm:t>
        <a:bodyPr/>
        <a:lstStyle/>
        <a:p>
          <a:r>
            <a:rPr lang="en-US" sz="1000" b="1" dirty="0">
              <a:latin typeface="+mn-lt"/>
              <a:cs typeface="Times New Roman" pitchFamily="18" charset="0"/>
            </a:rPr>
            <a:t>SC: Reading </a:t>
          </a:r>
        </a:p>
        <a:p>
          <a:r>
            <a:rPr lang="en-US" sz="1000" b="1" dirty="0">
              <a:latin typeface="+mn-lt"/>
              <a:cs typeface="Times New Roman" pitchFamily="18" charset="0"/>
            </a:rPr>
            <a:t>Informational Text</a:t>
          </a:r>
        </a:p>
        <a:p>
          <a:r>
            <a:rPr lang="en-US" sz="1000" b="1" dirty="0">
              <a:latin typeface="+mn-lt"/>
              <a:cs typeface="Times New Roman" pitchFamily="18" charset="0"/>
            </a:rPr>
            <a:t>(RI.X.1-10)</a:t>
          </a:r>
        </a:p>
        <a:p>
          <a:r>
            <a:rPr lang="en-US" sz="1000" dirty="0">
              <a:latin typeface="+mn-lt"/>
              <a:cs typeface="Times New Roman" pitchFamily="18" charset="0"/>
            </a:rPr>
            <a:t>Students demonstrate comprehension and draw evidence from readings of grade-level, complex informational texts.</a:t>
          </a:r>
          <a:endParaRPr lang="en-US" sz="1000" dirty="0">
            <a:latin typeface="+mn-lt"/>
          </a:endParaRPr>
        </a:p>
      </dgm:t>
    </dgm:pt>
    <dgm:pt modelId="{EAD01843-BDF1-4032-821B-5D38EBB43555}" type="parTrans" cxnId="{FC773FDB-DAB2-45BD-8D8D-BB1DDA76E6C3}">
      <dgm:prSet/>
      <dgm:spPr/>
      <dgm:t>
        <a:bodyPr/>
        <a:lstStyle/>
        <a:p>
          <a:endParaRPr lang="en-US"/>
        </a:p>
      </dgm:t>
    </dgm:pt>
    <dgm:pt modelId="{6461EB0F-0441-452D-B87B-C44DE064BE09}" type="sibTrans" cxnId="{FC773FDB-DAB2-45BD-8D8D-BB1DDA76E6C3}">
      <dgm:prSet/>
      <dgm:spPr/>
      <dgm:t>
        <a:bodyPr/>
        <a:lstStyle/>
        <a:p>
          <a:endParaRPr lang="en-US"/>
        </a:p>
      </dgm:t>
    </dgm:pt>
    <dgm:pt modelId="{31FCC8EE-6743-4F63-AD5B-CE4224873C06}">
      <dgm:prSet phldrT="[Text]" custT="1"/>
      <dgm:spPr/>
      <dgm:t>
        <a:bodyPr/>
        <a:lstStyle/>
        <a:p>
          <a:pPr>
            <a:lnSpc>
              <a:spcPct val="90000"/>
            </a:lnSpc>
            <a:spcAft>
              <a:spcPct val="35000"/>
            </a:spcAft>
          </a:pPr>
          <a:r>
            <a:rPr lang="en-US" sz="1800" b="1" dirty="0">
              <a:latin typeface="+mn-lt"/>
            </a:rPr>
            <a:t>Major Claim:  Writing</a:t>
          </a:r>
        </a:p>
        <a:p>
          <a:pPr>
            <a:lnSpc>
              <a:spcPct val="100000"/>
            </a:lnSpc>
            <a:spcAft>
              <a:spcPts val="0"/>
            </a:spcAft>
          </a:pPr>
          <a:r>
            <a:rPr lang="en-US" sz="1800" b="0" dirty="0">
              <a:latin typeface="+mn-lt"/>
            </a:rPr>
            <a:t>Students write effectively when </a:t>
          </a:r>
          <a:r>
            <a:rPr lang="en-US" sz="1800" b="0" dirty="0" smtClean="0">
              <a:latin typeface="+mn-lt"/>
            </a:rPr>
            <a:t>using and/or </a:t>
          </a:r>
          <a:r>
            <a:rPr lang="en-US" sz="1800" b="0" dirty="0">
              <a:latin typeface="+mn-lt"/>
            </a:rPr>
            <a:t>analyzing sources</a:t>
          </a:r>
          <a:r>
            <a:rPr lang="en-US" sz="2400" b="0" dirty="0">
              <a:latin typeface="+mn-lt"/>
            </a:rPr>
            <a:t>.</a:t>
          </a:r>
        </a:p>
      </dgm:t>
    </dgm:pt>
    <dgm:pt modelId="{0F34024F-2335-4A8C-8DD9-77B0976772D8}" type="parTrans" cxnId="{6E64ACF4-A135-4E54-BBE1-4326B1D706AB}">
      <dgm:prSet/>
      <dgm:spPr/>
      <dgm:t>
        <a:bodyPr/>
        <a:lstStyle/>
        <a:p>
          <a:endParaRPr lang="en-US"/>
        </a:p>
      </dgm:t>
    </dgm:pt>
    <dgm:pt modelId="{A1CE7A50-1203-4C32-A844-8EFAECE66F52}" type="sibTrans" cxnId="{6E64ACF4-A135-4E54-BBE1-4326B1D706AB}">
      <dgm:prSet/>
      <dgm:spPr/>
      <dgm:t>
        <a:bodyPr/>
        <a:lstStyle/>
        <a:p>
          <a:endParaRPr lang="en-US"/>
        </a:p>
      </dgm:t>
    </dgm:pt>
    <dgm:pt modelId="{851BD2F2-3631-42EC-A8A0-9FD11A30AD48}">
      <dgm:prSet custT="1"/>
      <dgm:spPr/>
      <dgm:t>
        <a:bodyPr/>
        <a:lstStyle/>
        <a:p>
          <a:r>
            <a:rPr lang="en-US" sz="1000" b="1" dirty="0">
              <a:latin typeface="+mn-lt"/>
            </a:rPr>
            <a:t>SC:  Conventions and Knowledge of Language</a:t>
          </a:r>
        </a:p>
        <a:p>
          <a:r>
            <a:rPr lang="en-US" sz="1000" b="1" dirty="0">
              <a:latin typeface="+mn-lt"/>
            </a:rPr>
            <a:t> (L.X.1-3)</a:t>
          </a:r>
        </a:p>
        <a:p>
          <a:r>
            <a:rPr lang="en-US" sz="1000" b="0" dirty="0">
              <a:latin typeface="+mn-lt"/>
            </a:rPr>
            <a:t>Students demonstrate knowledge of </a:t>
          </a:r>
          <a:r>
            <a:rPr lang="en-US" sz="1000" b="0" dirty="0" smtClean="0">
              <a:latin typeface="+mn-lt"/>
            </a:rPr>
            <a:t>conventions </a:t>
          </a:r>
          <a:r>
            <a:rPr lang="en-US" sz="1000" b="0" dirty="0">
              <a:latin typeface="+mn-lt"/>
            </a:rPr>
            <a:t>and other important elements of language.</a:t>
          </a:r>
        </a:p>
      </dgm:t>
    </dgm:pt>
    <dgm:pt modelId="{6C331024-DF09-4378-B3E5-2DE5DBC4985F}" type="parTrans" cxnId="{27C8B3A2-2928-48E0-88D8-0785677A4B03}">
      <dgm:prSet/>
      <dgm:spPr/>
      <dgm:t>
        <a:bodyPr/>
        <a:lstStyle/>
        <a:p>
          <a:endParaRPr lang="en-US"/>
        </a:p>
      </dgm:t>
    </dgm:pt>
    <dgm:pt modelId="{C7650802-2E3A-4AC8-9614-5413BB95F1CF}" type="sibTrans" cxnId="{27C8B3A2-2928-48E0-88D8-0785677A4B03}">
      <dgm:prSet/>
      <dgm:spPr/>
      <dgm:t>
        <a:bodyPr/>
        <a:lstStyle/>
        <a:p>
          <a:endParaRPr lang="en-US"/>
        </a:p>
      </dgm:t>
    </dgm:pt>
    <dgm:pt modelId="{07295A1A-8315-4E0A-92B2-6DA4D7D8F9AC}">
      <dgm:prSet custT="1"/>
      <dgm:spPr/>
      <dgm:t>
        <a:bodyPr/>
        <a:lstStyle/>
        <a:p>
          <a:r>
            <a:rPr lang="en-US" sz="1000" b="1" dirty="0">
              <a:latin typeface="+mn-lt"/>
            </a:rPr>
            <a:t>SC: Written Expression (W.X.1-10) </a:t>
          </a:r>
        </a:p>
        <a:p>
          <a:r>
            <a:rPr lang="en-US" sz="1000" dirty="0">
              <a:latin typeface="+mn-lt"/>
            </a:rPr>
            <a:t>Students produce clear and coherent writing in which the development, organization, and style are appropriate to the task, purpose, and audience.</a:t>
          </a:r>
        </a:p>
      </dgm:t>
    </dgm:pt>
    <dgm:pt modelId="{6828F257-27C2-4341-9884-D89D74F783CE}" type="parTrans" cxnId="{B55778DC-262E-429A-BEBE-9092819F4612}">
      <dgm:prSet/>
      <dgm:spPr/>
      <dgm:t>
        <a:bodyPr/>
        <a:lstStyle/>
        <a:p>
          <a:endParaRPr lang="en-US"/>
        </a:p>
      </dgm:t>
    </dgm:pt>
    <dgm:pt modelId="{7E1ECAC8-37DA-48A4-B8C6-57D45699C338}" type="sibTrans" cxnId="{B55778DC-262E-429A-BEBE-9092819F4612}">
      <dgm:prSet/>
      <dgm:spPr/>
      <dgm:t>
        <a:bodyPr/>
        <a:lstStyle/>
        <a:p>
          <a:endParaRPr lang="en-US"/>
        </a:p>
      </dgm:t>
    </dgm:pt>
    <dgm:pt modelId="{E38167E4-70EF-4767-B6CD-C5BB52D8B917}">
      <dgm:prSet phldrT="[Text]" custT="1"/>
      <dgm:spPr/>
      <dgm:t>
        <a:bodyPr/>
        <a:lstStyle/>
        <a:p>
          <a:r>
            <a:rPr lang="en-US" sz="1000" b="1" dirty="0">
              <a:latin typeface="+mn-lt"/>
              <a:cs typeface="Times New Roman" pitchFamily="18" charset="0"/>
            </a:rPr>
            <a:t>SC: Reading Literature</a:t>
          </a:r>
        </a:p>
        <a:p>
          <a:r>
            <a:rPr lang="en-US" sz="1000" b="1" dirty="0">
              <a:latin typeface="+mn-lt"/>
              <a:cs typeface="Times New Roman" pitchFamily="18" charset="0"/>
            </a:rPr>
            <a:t>(RL.X.1-10) </a:t>
          </a:r>
        </a:p>
        <a:p>
          <a:r>
            <a:rPr lang="en-US" sz="1000" dirty="0">
              <a:latin typeface="+mn-lt"/>
              <a:cs typeface="Times New Roman" pitchFamily="18" charset="0"/>
            </a:rPr>
            <a:t>Students demonstrate comprehension and draw evidence from readings of grade-level, complex literary text.</a:t>
          </a:r>
          <a:endParaRPr lang="en-US" sz="1000" b="1" dirty="0">
            <a:latin typeface="+mn-lt"/>
            <a:cs typeface="Times New Roman" pitchFamily="18" charset="0"/>
          </a:endParaRPr>
        </a:p>
      </dgm:t>
    </dgm:pt>
    <dgm:pt modelId="{8971D373-E23A-4000-B501-7ED51768935C}" type="parTrans" cxnId="{FEFDE8AB-C10B-442D-9851-BE1A760329A5}">
      <dgm:prSet/>
      <dgm:spPr/>
      <dgm:t>
        <a:bodyPr/>
        <a:lstStyle/>
        <a:p>
          <a:endParaRPr lang="en-US"/>
        </a:p>
      </dgm:t>
    </dgm:pt>
    <dgm:pt modelId="{69C769F3-AB7B-408B-AAFD-DB29C0508001}" type="sibTrans" cxnId="{FEFDE8AB-C10B-442D-9851-BE1A760329A5}">
      <dgm:prSet/>
      <dgm:spPr/>
      <dgm:t>
        <a:bodyPr/>
        <a:lstStyle/>
        <a:p>
          <a:endParaRPr lang="en-US"/>
        </a:p>
      </dgm:t>
    </dgm:pt>
    <dgm:pt modelId="{E7BDAE25-5720-4D1A-B86B-1BAC7D57BAC4}">
      <dgm:prSet custT="1"/>
      <dgm:spPr/>
      <dgm:t>
        <a:bodyPr/>
        <a:lstStyle/>
        <a:p>
          <a:r>
            <a:rPr lang="en-US" sz="1000" b="1" dirty="0">
              <a:latin typeface="+mn-lt"/>
            </a:rPr>
            <a:t>SC:  Research</a:t>
          </a:r>
        </a:p>
        <a:p>
          <a:r>
            <a:rPr lang="en-US" sz="1000" b="1" dirty="0">
              <a:latin typeface="+mn-lt"/>
            </a:rPr>
            <a:t>(data taken from Research Simulation Task)</a:t>
          </a:r>
        </a:p>
        <a:p>
          <a:r>
            <a:rPr lang="en-US" sz="1000" b="0" dirty="0">
              <a:latin typeface="+mn-lt"/>
              <a:cs typeface="Times New Roman" pitchFamily="18" charset="0"/>
            </a:rPr>
            <a:t>Students build and present knowledge through integration, comparison, and synthesis of ideas</a:t>
          </a:r>
          <a:endParaRPr lang="en-US" sz="1000" b="1" dirty="0">
            <a:latin typeface="+mn-lt"/>
          </a:endParaRPr>
        </a:p>
      </dgm:t>
    </dgm:pt>
    <dgm:pt modelId="{251CF234-AEA9-4BA3-B284-B28E3C6B85BD}" type="parTrans" cxnId="{E7E817F0-362F-4126-AC59-3F01C15C6310}">
      <dgm:prSet/>
      <dgm:spPr/>
      <dgm:t>
        <a:bodyPr/>
        <a:lstStyle/>
        <a:p>
          <a:endParaRPr lang="en-US"/>
        </a:p>
      </dgm:t>
    </dgm:pt>
    <dgm:pt modelId="{EE8B46A7-658C-4F15-AD30-0B2526420888}" type="sibTrans" cxnId="{E7E817F0-362F-4126-AC59-3F01C15C6310}">
      <dgm:prSet/>
      <dgm:spPr/>
      <dgm:t>
        <a:bodyPr/>
        <a:lstStyle/>
        <a:p>
          <a:endParaRPr lang="en-US"/>
        </a:p>
      </dgm:t>
    </dgm:pt>
    <dgm:pt modelId="{60B6DCEF-70AA-445E-AED3-FD902BA94B3B}" type="pres">
      <dgm:prSet presAssocID="{58CC0A8C-084F-4B6C-90CB-F8D6787600E3}" presName="Name0" presStyleCnt="0">
        <dgm:presLayoutVars>
          <dgm:chPref val="1"/>
          <dgm:dir/>
          <dgm:animOne val="branch"/>
          <dgm:animLvl val="lvl"/>
          <dgm:resizeHandles/>
        </dgm:presLayoutVars>
      </dgm:prSet>
      <dgm:spPr/>
      <dgm:t>
        <a:bodyPr/>
        <a:lstStyle/>
        <a:p>
          <a:endParaRPr lang="en-US"/>
        </a:p>
      </dgm:t>
    </dgm:pt>
    <dgm:pt modelId="{E92DE810-C453-4688-ACE8-E90171C1BDF9}" type="pres">
      <dgm:prSet presAssocID="{6BD74A2E-D124-4A83-A277-15DD54F9794F}" presName="vertOne" presStyleCnt="0"/>
      <dgm:spPr/>
    </dgm:pt>
    <dgm:pt modelId="{68D26BDB-2D1A-4F2A-87FD-F5E1CE1A8BFD}" type="pres">
      <dgm:prSet presAssocID="{6BD74A2E-D124-4A83-A277-15DD54F9794F}" presName="txOne" presStyleLbl="node0" presStyleIdx="0" presStyleCnt="1" custScaleX="100023" custScaleY="70000" custLinFactNeighborX="847" custLinFactNeighborY="-452">
        <dgm:presLayoutVars>
          <dgm:chPref val="3"/>
        </dgm:presLayoutVars>
      </dgm:prSet>
      <dgm:spPr/>
      <dgm:t>
        <a:bodyPr/>
        <a:lstStyle/>
        <a:p>
          <a:endParaRPr lang="en-US"/>
        </a:p>
      </dgm:t>
    </dgm:pt>
    <dgm:pt modelId="{73FFC3A2-1F6D-48F4-A9E5-7F60C31CE800}" type="pres">
      <dgm:prSet presAssocID="{6BD74A2E-D124-4A83-A277-15DD54F9794F}" presName="parTransOne" presStyleCnt="0"/>
      <dgm:spPr/>
    </dgm:pt>
    <dgm:pt modelId="{24F462BB-74B6-4DFF-B4AB-0D24FB159E7B}" type="pres">
      <dgm:prSet presAssocID="{6BD74A2E-D124-4A83-A277-15DD54F9794F}" presName="horzOne" presStyleCnt="0"/>
      <dgm:spPr/>
    </dgm:pt>
    <dgm:pt modelId="{2D134943-0DA1-4919-AA97-9531EB09B644}" type="pres">
      <dgm:prSet presAssocID="{869CBC50-52EC-4E29-BDB4-DCE69C470387}" presName="vertTwo" presStyleCnt="0"/>
      <dgm:spPr/>
    </dgm:pt>
    <dgm:pt modelId="{4184A925-0C46-4D38-99FC-1071BC6BD50A}" type="pres">
      <dgm:prSet presAssocID="{869CBC50-52EC-4E29-BDB4-DCE69C470387}" presName="txTwo" presStyleLbl="node2" presStyleIdx="0" presStyleCnt="2" custScaleY="62420" custLinFactNeighborX="1503" custLinFactNeighborY="-50408">
        <dgm:presLayoutVars>
          <dgm:chPref val="3"/>
        </dgm:presLayoutVars>
      </dgm:prSet>
      <dgm:spPr/>
      <dgm:t>
        <a:bodyPr/>
        <a:lstStyle/>
        <a:p>
          <a:endParaRPr lang="en-US"/>
        </a:p>
      </dgm:t>
    </dgm:pt>
    <dgm:pt modelId="{C0BA305E-BE6D-4C49-8CB7-3DF0723EE293}" type="pres">
      <dgm:prSet presAssocID="{869CBC50-52EC-4E29-BDB4-DCE69C470387}" presName="parTransTwo" presStyleCnt="0"/>
      <dgm:spPr/>
    </dgm:pt>
    <dgm:pt modelId="{1FDA9DF7-09D4-4F83-ACFF-02F6B11C54FB}" type="pres">
      <dgm:prSet presAssocID="{869CBC50-52EC-4E29-BDB4-DCE69C470387}" presName="horzTwo" presStyleCnt="0"/>
      <dgm:spPr/>
    </dgm:pt>
    <dgm:pt modelId="{7A830083-E39B-4215-99D3-61ADB597DC5F}" type="pres">
      <dgm:prSet presAssocID="{5CD93E1E-7A37-42A1-9367-0A4E4CF77351}" presName="vertThree" presStyleCnt="0"/>
      <dgm:spPr/>
    </dgm:pt>
    <dgm:pt modelId="{77938722-856C-4B16-8F23-D4280381F9AD}" type="pres">
      <dgm:prSet presAssocID="{5CD93E1E-7A37-42A1-9367-0A4E4CF77351}" presName="txThree" presStyleLbl="node3" presStyleIdx="0" presStyleCnt="5" custScaleY="84500" custLinFactNeighborX="4620" custLinFactNeighborY="-10313">
        <dgm:presLayoutVars>
          <dgm:chPref val="3"/>
        </dgm:presLayoutVars>
      </dgm:prSet>
      <dgm:spPr/>
      <dgm:t>
        <a:bodyPr/>
        <a:lstStyle/>
        <a:p>
          <a:endParaRPr lang="en-US"/>
        </a:p>
      </dgm:t>
    </dgm:pt>
    <dgm:pt modelId="{A2F6D71A-C748-49BE-82D0-A622F483843B}" type="pres">
      <dgm:prSet presAssocID="{5CD93E1E-7A37-42A1-9367-0A4E4CF77351}" presName="horzThree" presStyleCnt="0"/>
      <dgm:spPr/>
    </dgm:pt>
    <dgm:pt modelId="{824DA0D8-598B-438E-AD02-6CD03D07DB89}" type="pres">
      <dgm:prSet presAssocID="{E567E890-100C-4D94-A5CC-BE58F91FEB9D}" presName="sibSpaceThree" presStyleCnt="0"/>
      <dgm:spPr/>
    </dgm:pt>
    <dgm:pt modelId="{E37D8424-2F42-49BF-AA5D-329DE9C14E78}" type="pres">
      <dgm:prSet presAssocID="{96EDC83B-2077-4DCE-AFEE-8E36E640D4BA}" presName="vertThree" presStyleCnt="0"/>
      <dgm:spPr/>
    </dgm:pt>
    <dgm:pt modelId="{B699D031-6925-47B0-85EF-FF84FEB09803}" type="pres">
      <dgm:prSet presAssocID="{96EDC83B-2077-4DCE-AFEE-8E36E640D4BA}" presName="txThree" presStyleLbl="node3" presStyleIdx="1" presStyleCnt="5" custScaleY="85261" custLinFactX="7211" custLinFactNeighborX="100000" custLinFactNeighborY="-10313">
        <dgm:presLayoutVars>
          <dgm:chPref val="3"/>
        </dgm:presLayoutVars>
      </dgm:prSet>
      <dgm:spPr/>
      <dgm:t>
        <a:bodyPr/>
        <a:lstStyle/>
        <a:p>
          <a:endParaRPr lang="en-US"/>
        </a:p>
      </dgm:t>
    </dgm:pt>
    <dgm:pt modelId="{B018084B-C90B-4AA9-8473-F61AD07D81A4}" type="pres">
      <dgm:prSet presAssocID="{96EDC83B-2077-4DCE-AFEE-8E36E640D4BA}" presName="horzThree" presStyleCnt="0"/>
      <dgm:spPr/>
    </dgm:pt>
    <dgm:pt modelId="{08E760C8-DB1C-40D9-98E8-B0A5108F3D57}" type="pres">
      <dgm:prSet presAssocID="{6461EB0F-0441-452D-B87B-C44DE064BE09}" presName="sibSpaceThree" presStyleCnt="0"/>
      <dgm:spPr/>
    </dgm:pt>
    <dgm:pt modelId="{C98D661C-CA3A-4AE8-A520-9D1BB101135F}" type="pres">
      <dgm:prSet presAssocID="{E38167E4-70EF-4767-B6CD-C5BB52D8B917}" presName="vertThree" presStyleCnt="0"/>
      <dgm:spPr/>
    </dgm:pt>
    <dgm:pt modelId="{7BD286E0-10DE-4094-A2F5-86C05B278765}" type="pres">
      <dgm:prSet presAssocID="{E38167E4-70EF-4767-B6CD-C5BB52D8B917}" presName="txThree" presStyleLbl="node3" presStyleIdx="2" presStyleCnt="5" custScaleY="85262" custLinFactX="-360" custLinFactNeighborX="-100000" custLinFactNeighborY="-10313">
        <dgm:presLayoutVars>
          <dgm:chPref val="3"/>
        </dgm:presLayoutVars>
      </dgm:prSet>
      <dgm:spPr/>
      <dgm:t>
        <a:bodyPr/>
        <a:lstStyle/>
        <a:p>
          <a:endParaRPr lang="en-US"/>
        </a:p>
      </dgm:t>
    </dgm:pt>
    <dgm:pt modelId="{EA726FC1-32DC-4208-9FFE-200930974661}" type="pres">
      <dgm:prSet presAssocID="{E38167E4-70EF-4767-B6CD-C5BB52D8B917}" presName="horzThree" presStyleCnt="0"/>
      <dgm:spPr/>
    </dgm:pt>
    <dgm:pt modelId="{9CAF3596-D9D5-4D03-8827-F9901B430C8D}" type="pres">
      <dgm:prSet presAssocID="{4AC1DFF4-4707-4828-A861-81B2FE923C91}" presName="sibSpaceTwo" presStyleCnt="0"/>
      <dgm:spPr/>
    </dgm:pt>
    <dgm:pt modelId="{95129DE9-4204-40B7-B3A0-EF3E1C1764CE}" type="pres">
      <dgm:prSet presAssocID="{31FCC8EE-6743-4F63-AD5B-CE4224873C06}" presName="vertTwo" presStyleCnt="0"/>
      <dgm:spPr/>
    </dgm:pt>
    <dgm:pt modelId="{9840E02E-9BD2-451E-B17C-406AA18F7708}" type="pres">
      <dgm:prSet presAssocID="{31FCC8EE-6743-4F63-AD5B-CE4224873C06}" presName="txTwo" presStyleLbl="node2" presStyleIdx="1" presStyleCnt="2" custScaleY="57171" custLinFactNeighborX="-643" custLinFactNeighborY="-50408">
        <dgm:presLayoutVars>
          <dgm:chPref val="3"/>
        </dgm:presLayoutVars>
      </dgm:prSet>
      <dgm:spPr/>
      <dgm:t>
        <a:bodyPr/>
        <a:lstStyle/>
        <a:p>
          <a:endParaRPr lang="en-US"/>
        </a:p>
      </dgm:t>
    </dgm:pt>
    <dgm:pt modelId="{2B33D362-06A3-42DB-A744-A75CC2479971}" type="pres">
      <dgm:prSet presAssocID="{31FCC8EE-6743-4F63-AD5B-CE4224873C06}" presName="parTransTwo" presStyleCnt="0"/>
      <dgm:spPr/>
    </dgm:pt>
    <dgm:pt modelId="{D3390737-5898-49B8-9404-AD96504AA710}" type="pres">
      <dgm:prSet presAssocID="{31FCC8EE-6743-4F63-AD5B-CE4224873C06}" presName="horzTwo" presStyleCnt="0"/>
      <dgm:spPr/>
    </dgm:pt>
    <dgm:pt modelId="{245EC88E-1E6B-4DDB-ABF8-5AE077ED1B39}" type="pres">
      <dgm:prSet presAssocID="{07295A1A-8315-4E0A-92B2-6DA4D7D8F9AC}" presName="vertThree" presStyleCnt="0"/>
      <dgm:spPr/>
    </dgm:pt>
    <dgm:pt modelId="{BC6FA895-9E24-4120-B6D2-C9B38238979F}" type="pres">
      <dgm:prSet presAssocID="{07295A1A-8315-4E0A-92B2-6DA4D7D8F9AC}" presName="txThree" presStyleLbl="node3" presStyleIdx="3" presStyleCnt="5" custScaleY="83693" custLinFactNeighborX="-2609" custLinFactNeighborY="-5433">
        <dgm:presLayoutVars>
          <dgm:chPref val="3"/>
        </dgm:presLayoutVars>
      </dgm:prSet>
      <dgm:spPr/>
      <dgm:t>
        <a:bodyPr/>
        <a:lstStyle/>
        <a:p>
          <a:endParaRPr lang="en-US"/>
        </a:p>
      </dgm:t>
    </dgm:pt>
    <dgm:pt modelId="{276FA2B2-BD02-4D36-813E-B348CB439F8A}" type="pres">
      <dgm:prSet presAssocID="{07295A1A-8315-4E0A-92B2-6DA4D7D8F9AC}" presName="horzThree" presStyleCnt="0"/>
      <dgm:spPr/>
    </dgm:pt>
    <dgm:pt modelId="{B5B8D7BB-94D5-4C65-B69F-EA570F37764D}" type="pres">
      <dgm:prSet presAssocID="{7E1ECAC8-37DA-48A4-B8C6-57D45699C338}" presName="sibSpaceThree" presStyleCnt="0"/>
      <dgm:spPr/>
    </dgm:pt>
    <dgm:pt modelId="{F283B0BF-8172-41B9-B4CE-2B2594A23AA7}" type="pres">
      <dgm:prSet presAssocID="{851BD2F2-3631-42EC-A8A0-9FD11A30AD48}" presName="vertThree" presStyleCnt="0"/>
      <dgm:spPr/>
    </dgm:pt>
    <dgm:pt modelId="{EAD854F1-C2D0-4CDB-B958-A316A233BD42}" type="pres">
      <dgm:prSet presAssocID="{851BD2F2-3631-42EC-A8A0-9FD11A30AD48}" presName="txThree" presStyleLbl="node3" presStyleIdx="4" presStyleCnt="5" custScaleY="75791" custLinFactNeighborX="-1465" custLinFactNeighborY="-61314">
        <dgm:presLayoutVars>
          <dgm:chPref val="3"/>
        </dgm:presLayoutVars>
      </dgm:prSet>
      <dgm:spPr/>
      <dgm:t>
        <a:bodyPr/>
        <a:lstStyle/>
        <a:p>
          <a:endParaRPr lang="en-US"/>
        </a:p>
      </dgm:t>
    </dgm:pt>
    <dgm:pt modelId="{44B02552-C67D-4BF5-B6FC-E456677CCAF0}" type="pres">
      <dgm:prSet presAssocID="{851BD2F2-3631-42EC-A8A0-9FD11A30AD48}" presName="parTransThree" presStyleCnt="0"/>
      <dgm:spPr/>
    </dgm:pt>
    <dgm:pt modelId="{57C4DCB7-717C-41E9-A5BF-58BA96C16E68}" type="pres">
      <dgm:prSet presAssocID="{851BD2F2-3631-42EC-A8A0-9FD11A30AD48}" presName="horzThree" presStyleCnt="0"/>
      <dgm:spPr/>
    </dgm:pt>
    <dgm:pt modelId="{79F45C4D-04E9-40AA-8318-D0C509CFD2A3}" type="pres">
      <dgm:prSet presAssocID="{E7BDAE25-5720-4D1A-B86B-1BAC7D57BAC4}" presName="vertFour" presStyleCnt="0">
        <dgm:presLayoutVars>
          <dgm:chPref val="3"/>
        </dgm:presLayoutVars>
      </dgm:prSet>
      <dgm:spPr/>
    </dgm:pt>
    <dgm:pt modelId="{769C01E5-D701-4160-8D89-7A0467543EE7}" type="pres">
      <dgm:prSet presAssocID="{E7BDAE25-5720-4D1A-B86B-1BAC7D57BAC4}" presName="txFour" presStyleLbl="node4" presStyleIdx="0" presStyleCnt="1" custScaleX="205883" custScaleY="53250" custLinFactX="-100000" custLinFactNeighborX="-105138" custLinFactNeighborY="-960">
        <dgm:presLayoutVars>
          <dgm:chPref val="3"/>
        </dgm:presLayoutVars>
      </dgm:prSet>
      <dgm:spPr/>
      <dgm:t>
        <a:bodyPr/>
        <a:lstStyle/>
        <a:p>
          <a:endParaRPr lang="en-US"/>
        </a:p>
      </dgm:t>
    </dgm:pt>
    <dgm:pt modelId="{CF81838A-60F1-42E9-8C11-CDD5F19C01B6}" type="pres">
      <dgm:prSet presAssocID="{E7BDAE25-5720-4D1A-B86B-1BAC7D57BAC4}" presName="horzFour" presStyleCnt="0"/>
      <dgm:spPr/>
    </dgm:pt>
  </dgm:ptLst>
  <dgm:cxnLst>
    <dgm:cxn modelId="{F4B6FFE8-9C70-4834-91A3-63CF2DDD88CE}" type="presOf" srcId="{E38167E4-70EF-4767-B6CD-C5BB52D8B917}" destId="{7BD286E0-10DE-4094-A2F5-86C05B278765}" srcOrd="0" destOrd="0" presId="urn:microsoft.com/office/officeart/2005/8/layout/hierarchy4"/>
    <dgm:cxn modelId="{22E47A2C-FDAB-481F-A091-B2E1E8266B4F}" type="presOf" srcId="{851BD2F2-3631-42EC-A8A0-9FD11A30AD48}" destId="{EAD854F1-C2D0-4CDB-B958-A316A233BD42}" srcOrd="0" destOrd="0" presId="urn:microsoft.com/office/officeart/2005/8/layout/hierarchy4"/>
    <dgm:cxn modelId="{5E5F9A02-6E6E-443D-A520-8A72E631D3C6}" type="presOf" srcId="{96EDC83B-2077-4DCE-AFEE-8E36E640D4BA}" destId="{B699D031-6925-47B0-85EF-FF84FEB09803}" srcOrd="0" destOrd="0" presId="urn:microsoft.com/office/officeart/2005/8/layout/hierarchy4"/>
    <dgm:cxn modelId="{F8EF49E8-F331-4435-848C-26739157F036}" type="presOf" srcId="{E7BDAE25-5720-4D1A-B86B-1BAC7D57BAC4}" destId="{769C01E5-D701-4160-8D89-7A0467543EE7}" srcOrd="0" destOrd="0" presId="urn:microsoft.com/office/officeart/2005/8/layout/hierarchy4"/>
    <dgm:cxn modelId="{3E7B2239-8E96-4D32-AFA4-A818672D4A17}" type="presOf" srcId="{07295A1A-8315-4E0A-92B2-6DA4D7D8F9AC}" destId="{BC6FA895-9E24-4120-B6D2-C9B38238979F}" srcOrd="0" destOrd="0" presId="urn:microsoft.com/office/officeart/2005/8/layout/hierarchy4"/>
    <dgm:cxn modelId="{59C64861-E3C0-4888-AE12-9B7B4FDF7CC5}" type="presOf" srcId="{5CD93E1E-7A37-42A1-9367-0A4E4CF77351}" destId="{77938722-856C-4B16-8F23-D4280381F9AD}" srcOrd="0" destOrd="0" presId="urn:microsoft.com/office/officeart/2005/8/layout/hierarchy4"/>
    <dgm:cxn modelId="{FC773FDB-DAB2-45BD-8D8D-BB1DDA76E6C3}" srcId="{869CBC50-52EC-4E29-BDB4-DCE69C470387}" destId="{96EDC83B-2077-4DCE-AFEE-8E36E640D4BA}" srcOrd="1" destOrd="0" parTransId="{EAD01843-BDF1-4032-821B-5D38EBB43555}" sibTransId="{6461EB0F-0441-452D-B87B-C44DE064BE09}"/>
    <dgm:cxn modelId="{84DA31CF-9ACB-4FDB-810D-E5027267FD5E}" type="presOf" srcId="{58CC0A8C-084F-4B6C-90CB-F8D6787600E3}" destId="{60B6DCEF-70AA-445E-AED3-FD902BA94B3B}" srcOrd="0" destOrd="0" presId="urn:microsoft.com/office/officeart/2005/8/layout/hierarchy4"/>
    <dgm:cxn modelId="{FEFDE8AB-C10B-442D-9851-BE1A760329A5}" srcId="{869CBC50-52EC-4E29-BDB4-DCE69C470387}" destId="{E38167E4-70EF-4767-B6CD-C5BB52D8B917}" srcOrd="2" destOrd="0" parTransId="{8971D373-E23A-4000-B501-7ED51768935C}" sibTransId="{69C769F3-AB7B-408B-AAFD-DB29C0508001}"/>
    <dgm:cxn modelId="{3F72F66D-2640-4B0D-BECA-EFF79CFF2C0A}" type="presOf" srcId="{31FCC8EE-6743-4F63-AD5B-CE4224873C06}" destId="{9840E02E-9BD2-451E-B17C-406AA18F7708}" srcOrd="0" destOrd="0" presId="urn:microsoft.com/office/officeart/2005/8/layout/hierarchy4"/>
    <dgm:cxn modelId="{27C8B3A2-2928-48E0-88D8-0785677A4B03}" srcId="{31FCC8EE-6743-4F63-AD5B-CE4224873C06}" destId="{851BD2F2-3631-42EC-A8A0-9FD11A30AD48}" srcOrd="1" destOrd="0" parTransId="{6C331024-DF09-4378-B3E5-2DE5DBC4985F}" sibTransId="{C7650802-2E3A-4AC8-9614-5413BB95F1CF}"/>
    <dgm:cxn modelId="{7A9B4F94-B77D-47AD-BFF1-9323C1F440F6}" srcId="{869CBC50-52EC-4E29-BDB4-DCE69C470387}" destId="{5CD93E1E-7A37-42A1-9367-0A4E4CF77351}" srcOrd="0" destOrd="0" parTransId="{7F403F27-4A57-47E0-88B8-2387C8FE9D13}" sibTransId="{E567E890-100C-4D94-A5CC-BE58F91FEB9D}"/>
    <dgm:cxn modelId="{974F115E-C6A4-4FF2-AC43-A64F40FE9044}" srcId="{58CC0A8C-084F-4B6C-90CB-F8D6787600E3}" destId="{6BD74A2E-D124-4A83-A277-15DD54F9794F}" srcOrd="0" destOrd="0" parTransId="{2147FE73-2965-4CE0-BA53-63DF5DEEF987}" sibTransId="{52BAE1DB-953E-4C6F-9B97-37688DD9BC04}"/>
    <dgm:cxn modelId="{B55778DC-262E-429A-BEBE-9092819F4612}" srcId="{31FCC8EE-6743-4F63-AD5B-CE4224873C06}" destId="{07295A1A-8315-4E0A-92B2-6DA4D7D8F9AC}" srcOrd="0" destOrd="0" parTransId="{6828F257-27C2-4341-9884-D89D74F783CE}" sibTransId="{7E1ECAC8-37DA-48A4-B8C6-57D45699C338}"/>
    <dgm:cxn modelId="{6E64ACF4-A135-4E54-BBE1-4326B1D706AB}" srcId="{6BD74A2E-D124-4A83-A277-15DD54F9794F}" destId="{31FCC8EE-6743-4F63-AD5B-CE4224873C06}" srcOrd="1" destOrd="0" parTransId="{0F34024F-2335-4A8C-8DD9-77B0976772D8}" sibTransId="{A1CE7A50-1203-4C32-A844-8EFAECE66F52}"/>
    <dgm:cxn modelId="{0FAB87E0-BD59-4671-9E44-1B37104FD856}" srcId="{6BD74A2E-D124-4A83-A277-15DD54F9794F}" destId="{869CBC50-52EC-4E29-BDB4-DCE69C470387}" srcOrd="0" destOrd="0" parTransId="{E79FC272-2808-4182-BB00-E637670CB0B1}" sibTransId="{4AC1DFF4-4707-4828-A861-81B2FE923C91}"/>
    <dgm:cxn modelId="{E7E817F0-362F-4126-AC59-3F01C15C6310}" srcId="{851BD2F2-3631-42EC-A8A0-9FD11A30AD48}" destId="{E7BDAE25-5720-4D1A-B86B-1BAC7D57BAC4}" srcOrd="0" destOrd="0" parTransId="{251CF234-AEA9-4BA3-B284-B28E3C6B85BD}" sibTransId="{EE8B46A7-658C-4F15-AD30-0B2526420888}"/>
    <dgm:cxn modelId="{A6330F96-0C02-43B1-8F87-507DEE249B82}" type="presOf" srcId="{6BD74A2E-D124-4A83-A277-15DD54F9794F}" destId="{68D26BDB-2D1A-4F2A-87FD-F5E1CE1A8BFD}" srcOrd="0" destOrd="0" presId="urn:microsoft.com/office/officeart/2005/8/layout/hierarchy4"/>
    <dgm:cxn modelId="{60FC5440-FBEF-4F3B-992C-37BBCCA944ED}" type="presOf" srcId="{869CBC50-52EC-4E29-BDB4-DCE69C470387}" destId="{4184A925-0C46-4D38-99FC-1071BC6BD50A}" srcOrd="0" destOrd="0" presId="urn:microsoft.com/office/officeart/2005/8/layout/hierarchy4"/>
    <dgm:cxn modelId="{1597E08E-F17A-44F9-8C52-2A3B74BBB14F}" type="presParOf" srcId="{60B6DCEF-70AA-445E-AED3-FD902BA94B3B}" destId="{E92DE810-C453-4688-ACE8-E90171C1BDF9}" srcOrd="0" destOrd="0" presId="urn:microsoft.com/office/officeart/2005/8/layout/hierarchy4"/>
    <dgm:cxn modelId="{CF348684-E718-4E57-93B2-9E189342EEB4}" type="presParOf" srcId="{E92DE810-C453-4688-ACE8-E90171C1BDF9}" destId="{68D26BDB-2D1A-4F2A-87FD-F5E1CE1A8BFD}" srcOrd="0" destOrd="0" presId="urn:microsoft.com/office/officeart/2005/8/layout/hierarchy4"/>
    <dgm:cxn modelId="{CC4629A6-A4B6-4CBB-83ED-DFF214203AA8}" type="presParOf" srcId="{E92DE810-C453-4688-ACE8-E90171C1BDF9}" destId="{73FFC3A2-1F6D-48F4-A9E5-7F60C31CE800}" srcOrd="1" destOrd="0" presId="urn:microsoft.com/office/officeart/2005/8/layout/hierarchy4"/>
    <dgm:cxn modelId="{ADB71466-D810-4602-A701-A4B37754C8AC}" type="presParOf" srcId="{E92DE810-C453-4688-ACE8-E90171C1BDF9}" destId="{24F462BB-74B6-4DFF-B4AB-0D24FB159E7B}" srcOrd="2" destOrd="0" presId="urn:microsoft.com/office/officeart/2005/8/layout/hierarchy4"/>
    <dgm:cxn modelId="{E0500718-E046-4E98-BD2B-32609703FB8D}" type="presParOf" srcId="{24F462BB-74B6-4DFF-B4AB-0D24FB159E7B}" destId="{2D134943-0DA1-4919-AA97-9531EB09B644}" srcOrd="0" destOrd="0" presId="urn:microsoft.com/office/officeart/2005/8/layout/hierarchy4"/>
    <dgm:cxn modelId="{BB4B2360-45AC-4A7A-BA68-6A7922378810}" type="presParOf" srcId="{2D134943-0DA1-4919-AA97-9531EB09B644}" destId="{4184A925-0C46-4D38-99FC-1071BC6BD50A}" srcOrd="0" destOrd="0" presId="urn:microsoft.com/office/officeart/2005/8/layout/hierarchy4"/>
    <dgm:cxn modelId="{EEF55E39-371D-4176-B08A-D3B3F176EE18}" type="presParOf" srcId="{2D134943-0DA1-4919-AA97-9531EB09B644}" destId="{C0BA305E-BE6D-4C49-8CB7-3DF0723EE293}" srcOrd="1" destOrd="0" presId="urn:microsoft.com/office/officeart/2005/8/layout/hierarchy4"/>
    <dgm:cxn modelId="{0368761C-762E-4601-9948-1EF30293AD45}" type="presParOf" srcId="{2D134943-0DA1-4919-AA97-9531EB09B644}" destId="{1FDA9DF7-09D4-4F83-ACFF-02F6B11C54FB}" srcOrd="2" destOrd="0" presId="urn:microsoft.com/office/officeart/2005/8/layout/hierarchy4"/>
    <dgm:cxn modelId="{E2D87F83-8FAA-4AC1-B067-85C19A4D903F}" type="presParOf" srcId="{1FDA9DF7-09D4-4F83-ACFF-02F6B11C54FB}" destId="{7A830083-E39B-4215-99D3-61ADB597DC5F}" srcOrd="0" destOrd="0" presId="urn:microsoft.com/office/officeart/2005/8/layout/hierarchy4"/>
    <dgm:cxn modelId="{5B4B89A1-E0E1-4C01-9DBC-BA542C46325A}" type="presParOf" srcId="{7A830083-E39B-4215-99D3-61ADB597DC5F}" destId="{77938722-856C-4B16-8F23-D4280381F9AD}" srcOrd="0" destOrd="0" presId="urn:microsoft.com/office/officeart/2005/8/layout/hierarchy4"/>
    <dgm:cxn modelId="{74CD57F9-D242-4780-9BD2-86435B5CAC24}" type="presParOf" srcId="{7A830083-E39B-4215-99D3-61ADB597DC5F}" destId="{A2F6D71A-C748-49BE-82D0-A622F483843B}" srcOrd="1" destOrd="0" presId="urn:microsoft.com/office/officeart/2005/8/layout/hierarchy4"/>
    <dgm:cxn modelId="{4F0B8E3A-30B6-443A-B953-32AA11900B7C}" type="presParOf" srcId="{1FDA9DF7-09D4-4F83-ACFF-02F6B11C54FB}" destId="{824DA0D8-598B-438E-AD02-6CD03D07DB89}" srcOrd="1" destOrd="0" presId="urn:microsoft.com/office/officeart/2005/8/layout/hierarchy4"/>
    <dgm:cxn modelId="{9DF0F349-171B-4450-99D9-8F9B2730E2B5}" type="presParOf" srcId="{1FDA9DF7-09D4-4F83-ACFF-02F6B11C54FB}" destId="{E37D8424-2F42-49BF-AA5D-329DE9C14E78}" srcOrd="2" destOrd="0" presId="urn:microsoft.com/office/officeart/2005/8/layout/hierarchy4"/>
    <dgm:cxn modelId="{CF1A632E-2BE9-4E37-BF2A-F65C4F3D0F10}" type="presParOf" srcId="{E37D8424-2F42-49BF-AA5D-329DE9C14E78}" destId="{B699D031-6925-47B0-85EF-FF84FEB09803}" srcOrd="0" destOrd="0" presId="urn:microsoft.com/office/officeart/2005/8/layout/hierarchy4"/>
    <dgm:cxn modelId="{253F33F5-32FF-4209-AB4E-A7EDC02AC70A}" type="presParOf" srcId="{E37D8424-2F42-49BF-AA5D-329DE9C14E78}" destId="{B018084B-C90B-4AA9-8473-F61AD07D81A4}" srcOrd="1" destOrd="0" presId="urn:microsoft.com/office/officeart/2005/8/layout/hierarchy4"/>
    <dgm:cxn modelId="{A4F1ACFC-6E87-4586-8EF9-799A55D0B0C7}" type="presParOf" srcId="{1FDA9DF7-09D4-4F83-ACFF-02F6B11C54FB}" destId="{08E760C8-DB1C-40D9-98E8-B0A5108F3D57}" srcOrd="3" destOrd="0" presId="urn:microsoft.com/office/officeart/2005/8/layout/hierarchy4"/>
    <dgm:cxn modelId="{1E0FDE01-5D9B-40C7-B0F2-7903376BD30A}" type="presParOf" srcId="{1FDA9DF7-09D4-4F83-ACFF-02F6B11C54FB}" destId="{C98D661C-CA3A-4AE8-A520-9D1BB101135F}" srcOrd="4" destOrd="0" presId="urn:microsoft.com/office/officeart/2005/8/layout/hierarchy4"/>
    <dgm:cxn modelId="{AD771CD0-62C6-4679-B0F2-8AD0A77504C6}" type="presParOf" srcId="{C98D661C-CA3A-4AE8-A520-9D1BB101135F}" destId="{7BD286E0-10DE-4094-A2F5-86C05B278765}" srcOrd="0" destOrd="0" presId="urn:microsoft.com/office/officeart/2005/8/layout/hierarchy4"/>
    <dgm:cxn modelId="{786869EF-A919-4624-9FA1-9797677031BE}" type="presParOf" srcId="{C98D661C-CA3A-4AE8-A520-9D1BB101135F}" destId="{EA726FC1-32DC-4208-9FFE-200930974661}" srcOrd="1" destOrd="0" presId="urn:microsoft.com/office/officeart/2005/8/layout/hierarchy4"/>
    <dgm:cxn modelId="{24F0E86F-74A8-4C96-BFE7-2A9ED0E91CF9}" type="presParOf" srcId="{24F462BB-74B6-4DFF-B4AB-0D24FB159E7B}" destId="{9CAF3596-D9D5-4D03-8827-F9901B430C8D}" srcOrd="1" destOrd="0" presId="urn:microsoft.com/office/officeart/2005/8/layout/hierarchy4"/>
    <dgm:cxn modelId="{AB6605D0-048A-47DD-A285-354BD627A4D0}" type="presParOf" srcId="{24F462BB-74B6-4DFF-B4AB-0D24FB159E7B}" destId="{95129DE9-4204-40B7-B3A0-EF3E1C1764CE}" srcOrd="2" destOrd="0" presId="urn:microsoft.com/office/officeart/2005/8/layout/hierarchy4"/>
    <dgm:cxn modelId="{404CD670-5007-406D-A485-FB72822736CA}" type="presParOf" srcId="{95129DE9-4204-40B7-B3A0-EF3E1C1764CE}" destId="{9840E02E-9BD2-451E-B17C-406AA18F7708}" srcOrd="0" destOrd="0" presId="urn:microsoft.com/office/officeart/2005/8/layout/hierarchy4"/>
    <dgm:cxn modelId="{1E0E32FE-1822-4470-B7EE-C755DCABEE5B}" type="presParOf" srcId="{95129DE9-4204-40B7-B3A0-EF3E1C1764CE}" destId="{2B33D362-06A3-42DB-A744-A75CC2479971}" srcOrd="1" destOrd="0" presId="urn:microsoft.com/office/officeart/2005/8/layout/hierarchy4"/>
    <dgm:cxn modelId="{462F4E9C-ACB7-4DDD-A8FE-F102BFB86C65}" type="presParOf" srcId="{95129DE9-4204-40B7-B3A0-EF3E1C1764CE}" destId="{D3390737-5898-49B8-9404-AD96504AA710}" srcOrd="2" destOrd="0" presId="urn:microsoft.com/office/officeart/2005/8/layout/hierarchy4"/>
    <dgm:cxn modelId="{C3ED88A3-45AA-4D8D-90A5-439EE650A3E2}" type="presParOf" srcId="{D3390737-5898-49B8-9404-AD96504AA710}" destId="{245EC88E-1E6B-4DDB-ABF8-5AE077ED1B39}" srcOrd="0" destOrd="0" presId="urn:microsoft.com/office/officeart/2005/8/layout/hierarchy4"/>
    <dgm:cxn modelId="{CCDAA073-9B11-44BC-B1D0-54A008A245A8}" type="presParOf" srcId="{245EC88E-1E6B-4DDB-ABF8-5AE077ED1B39}" destId="{BC6FA895-9E24-4120-B6D2-C9B38238979F}" srcOrd="0" destOrd="0" presId="urn:microsoft.com/office/officeart/2005/8/layout/hierarchy4"/>
    <dgm:cxn modelId="{1550039A-39D0-4F80-9655-06E5B0BF323F}" type="presParOf" srcId="{245EC88E-1E6B-4DDB-ABF8-5AE077ED1B39}" destId="{276FA2B2-BD02-4D36-813E-B348CB439F8A}" srcOrd="1" destOrd="0" presId="urn:microsoft.com/office/officeart/2005/8/layout/hierarchy4"/>
    <dgm:cxn modelId="{C9A47227-3E07-425B-8FC8-D0B3BC7BE4D7}" type="presParOf" srcId="{D3390737-5898-49B8-9404-AD96504AA710}" destId="{B5B8D7BB-94D5-4C65-B69F-EA570F37764D}" srcOrd="1" destOrd="0" presId="urn:microsoft.com/office/officeart/2005/8/layout/hierarchy4"/>
    <dgm:cxn modelId="{ABFD3568-2A62-4607-981D-4F76D77E8AE9}" type="presParOf" srcId="{D3390737-5898-49B8-9404-AD96504AA710}" destId="{F283B0BF-8172-41B9-B4CE-2B2594A23AA7}" srcOrd="2" destOrd="0" presId="urn:microsoft.com/office/officeart/2005/8/layout/hierarchy4"/>
    <dgm:cxn modelId="{6E0735EF-5D7D-4DA2-BC9B-503C0120CDD2}" type="presParOf" srcId="{F283B0BF-8172-41B9-B4CE-2B2594A23AA7}" destId="{EAD854F1-C2D0-4CDB-B958-A316A233BD42}" srcOrd="0" destOrd="0" presId="urn:microsoft.com/office/officeart/2005/8/layout/hierarchy4"/>
    <dgm:cxn modelId="{E378D117-4882-42A0-9B5B-6815BC88FB09}" type="presParOf" srcId="{F283B0BF-8172-41B9-B4CE-2B2594A23AA7}" destId="{44B02552-C67D-4BF5-B6FC-E456677CCAF0}" srcOrd="1" destOrd="0" presId="urn:microsoft.com/office/officeart/2005/8/layout/hierarchy4"/>
    <dgm:cxn modelId="{38460708-6FC0-4061-9C19-D338FDEF7920}" type="presParOf" srcId="{F283B0BF-8172-41B9-B4CE-2B2594A23AA7}" destId="{57C4DCB7-717C-41E9-A5BF-58BA96C16E68}" srcOrd="2" destOrd="0" presId="urn:microsoft.com/office/officeart/2005/8/layout/hierarchy4"/>
    <dgm:cxn modelId="{E48CF42B-DC50-45D7-A173-350A297AC91D}" type="presParOf" srcId="{57C4DCB7-717C-41E9-A5BF-58BA96C16E68}" destId="{79F45C4D-04E9-40AA-8318-D0C509CFD2A3}" srcOrd="0" destOrd="0" presId="urn:microsoft.com/office/officeart/2005/8/layout/hierarchy4"/>
    <dgm:cxn modelId="{8EA3684A-B64C-4B73-BEAC-FAFA9EB73B75}" type="presParOf" srcId="{79F45C4D-04E9-40AA-8318-D0C509CFD2A3}" destId="{769C01E5-D701-4160-8D89-7A0467543EE7}" srcOrd="0" destOrd="0" presId="urn:microsoft.com/office/officeart/2005/8/layout/hierarchy4"/>
    <dgm:cxn modelId="{1DD6E88A-32B7-45F6-AE14-4F8916574F78}" type="presParOf" srcId="{79F45C4D-04E9-40AA-8318-D0C509CFD2A3}" destId="{CF81838A-60F1-42E9-8C11-CDD5F19C01B6}" srcOrd="1" destOrd="0" presId="urn:microsoft.com/office/officeart/2005/8/layout/hierarchy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8D26BDB-2D1A-4F2A-87FD-F5E1CE1A8BFD}">
      <dsp:nvSpPr>
        <dsp:cNvPr id="0" name=""/>
        <dsp:cNvSpPr/>
      </dsp:nvSpPr>
      <dsp:spPr>
        <a:xfrm>
          <a:off x="3365" y="0"/>
          <a:ext cx="8797734" cy="13765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n-lt"/>
            </a:rPr>
            <a:t>ELA/Literacy for Grades 3–11 </a:t>
          </a:r>
          <a:endParaRPr lang="en-US" sz="2000" kern="1200" dirty="0">
            <a:latin typeface="+mn-lt"/>
          </a:endParaRPr>
        </a:p>
        <a:p>
          <a:pPr lvl="0" algn="ctr" defTabSz="889000">
            <a:lnSpc>
              <a:spcPct val="90000"/>
            </a:lnSpc>
            <a:spcBef>
              <a:spcPct val="0"/>
            </a:spcBef>
            <a:spcAft>
              <a:spcPct val="35000"/>
            </a:spcAft>
          </a:pPr>
          <a:r>
            <a:rPr lang="en-US" sz="2000" b="1" kern="1200" dirty="0">
              <a:latin typeface="+mn-lt"/>
            </a:rPr>
            <a:t>“On Track” Master Claim/Reporting Category: </a:t>
          </a:r>
        </a:p>
        <a:p>
          <a:pPr lvl="0" algn="ctr" defTabSz="889000">
            <a:lnSpc>
              <a:spcPct val="90000"/>
            </a:lnSpc>
            <a:spcBef>
              <a:spcPct val="0"/>
            </a:spcBef>
            <a:spcAft>
              <a:spcPct val="35000"/>
            </a:spcAft>
          </a:pPr>
          <a:r>
            <a:rPr lang="en-US" sz="2000" b="1" kern="1200" dirty="0">
              <a:latin typeface="+mn-lt"/>
            </a:rPr>
            <a:t>Students are “on track” to college and career readiness in ELA/Literacy.</a:t>
          </a:r>
          <a:endParaRPr lang="en-US" sz="2000" kern="1200" dirty="0">
            <a:latin typeface="+mn-lt"/>
          </a:endParaRPr>
        </a:p>
      </dsp:txBody>
      <dsp:txXfrm>
        <a:off x="3365" y="0"/>
        <a:ext cx="8797734" cy="1376526"/>
      </dsp:txXfrm>
    </dsp:sp>
    <dsp:sp modelId="{4184A925-0C46-4D38-99FC-1071BC6BD50A}">
      <dsp:nvSpPr>
        <dsp:cNvPr id="0" name=""/>
        <dsp:cNvSpPr/>
      </dsp:nvSpPr>
      <dsp:spPr>
        <a:xfrm>
          <a:off x="76189" y="1463720"/>
          <a:ext cx="4318728" cy="12274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latin typeface="+mn-lt"/>
              <a:cs typeface="Times New Roman" pitchFamily="18" charset="0"/>
            </a:rPr>
            <a:t>Major Claim: Reading Complex Text </a:t>
          </a:r>
        </a:p>
        <a:p>
          <a:pPr lvl="0" algn="ctr" defTabSz="800100">
            <a:lnSpc>
              <a:spcPct val="90000"/>
            </a:lnSpc>
            <a:spcBef>
              <a:spcPct val="0"/>
            </a:spcBef>
            <a:spcAft>
              <a:spcPct val="35000"/>
            </a:spcAft>
          </a:pPr>
          <a:r>
            <a:rPr lang="en-US" sz="1800" b="0" kern="1200" dirty="0">
              <a:latin typeface="+mn-lt"/>
              <a:cs typeface="Times New Roman" pitchFamily="18" charset="0"/>
            </a:rPr>
            <a:t>Students read and comprehend a range of sufficiently complex texts independently.</a:t>
          </a:r>
          <a:endParaRPr lang="en-US" sz="1800" kern="1200" dirty="0">
            <a:latin typeface="+mn-lt"/>
          </a:endParaRPr>
        </a:p>
      </dsp:txBody>
      <dsp:txXfrm>
        <a:off x="76189" y="1463720"/>
        <a:ext cx="4318728" cy="1227468"/>
      </dsp:txXfrm>
    </dsp:sp>
    <dsp:sp modelId="{77938722-856C-4B16-8F23-D4280381F9AD}">
      <dsp:nvSpPr>
        <dsp:cNvPr id="0" name=""/>
        <dsp:cNvSpPr/>
      </dsp:nvSpPr>
      <dsp:spPr>
        <a:xfrm>
          <a:off x="76205" y="2750448"/>
          <a:ext cx="1400365" cy="16616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a:latin typeface="+mn-lt"/>
              <a:cs typeface="Times New Roman" pitchFamily="18" charset="0"/>
            </a:rPr>
            <a:t>SC: Vocabulary  Interpretation and Use</a:t>
          </a:r>
        </a:p>
        <a:p>
          <a:pPr lvl="0" algn="ctr" defTabSz="444500">
            <a:lnSpc>
              <a:spcPct val="90000"/>
            </a:lnSpc>
            <a:spcBef>
              <a:spcPct val="0"/>
            </a:spcBef>
            <a:spcAft>
              <a:spcPct val="35000"/>
            </a:spcAft>
          </a:pPr>
          <a:r>
            <a:rPr lang="en-US" sz="1000" b="1" kern="1200" dirty="0">
              <a:latin typeface="+mn-lt"/>
              <a:cs typeface="Times New Roman" pitchFamily="18" charset="0"/>
            </a:rPr>
            <a:t>(RL/RI.X.4 and L.X.4-6) </a:t>
          </a:r>
        </a:p>
        <a:p>
          <a:pPr lvl="0" algn="ctr" defTabSz="444500">
            <a:lnSpc>
              <a:spcPct val="90000"/>
            </a:lnSpc>
            <a:spcBef>
              <a:spcPct val="0"/>
            </a:spcBef>
            <a:spcAft>
              <a:spcPct val="35000"/>
            </a:spcAft>
          </a:pPr>
          <a:r>
            <a:rPr lang="en-US" sz="1000" kern="1200" dirty="0">
              <a:latin typeface="+mn-lt"/>
              <a:cs typeface="Times New Roman" pitchFamily="18" charset="0"/>
            </a:rPr>
            <a:t>Students use context to determine the meaning of words and phrases.</a:t>
          </a:r>
          <a:endParaRPr lang="en-US" sz="1000" kern="1200" dirty="0">
            <a:latin typeface="+mn-lt"/>
          </a:endParaRPr>
        </a:p>
      </dsp:txBody>
      <dsp:txXfrm>
        <a:off x="76205" y="2750448"/>
        <a:ext cx="1400365" cy="1661663"/>
      </dsp:txXfrm>
    </dsp:sp>
    <dsp:sp modelId="{B699D031-6925-47B0-85EF-FF84FEB09803}">
      <dsp:nvSpPr>
        <dsp:cNvPr id="0" name=""/>
        <dsp:cNvSpPr/>
      </dsp:nvSpPr>
      <dsp:spPr>
        <a:xfrm>
          <a:off x="2971807" y="2750448"/>
          <a:ext cx="1400365" cy="16766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a:latin typeface="+mn-lt"/>
              <a:cs typeface="Times New Roman" pitchFamily="18" charset="0"/>
            </a:rPr>
            <a:t>SC: Reading </a:t>
          </a:r>
        </a:p>
        <a:p>
          <a:pPr lvl="0" algn="ctr" defTabSz="444500">
            <a:lnSpc>
              <a:spcPct val="90000"/>
            </a:lnSpc>
            <a:spcBef>
              <a:spcPct val="0"/>
            </a:spcBef>
            <a:spcAft>
              <a:spcPct val="35000"/>
            </a:spcAft>
          </a:pPr>
          <a:r>
            <a:rPr lang="en-US" sz="1000" b="1" kern="1200" dirty="0">
              <a:latin typeface="+mn-lt"/>
              <a:cs typeface="Times New Roman" pitchFamily="18" charset="0"/>
            </a:rPr>
            <a:t>Informational Text</a:t>
          </a:r>
        </a:p>
        <a:p>
          <a:pPr lvl="0" algn="ctr" defTabSz="444500">
            <a:lnSpc>
              <a:spcPct val="90000"/>
            </a:lnSpc>
            <a:spcBef>
              <a:spcPct val="0"/>
            </a:spcBef>
            <a:spcAft>
              <a:spcPct val="35000"/>
            </a:spcAft>
          </a:pPr>
          <a:r>
            <a:rPr lang="en-US" sz="1000" b="1" kern="1200" dirty="0">
              <a:latin typeface="+mn-lt"/>
              <a:cs typeface="Times New Roman" pitchFamily="18" charset="0"/>
            </a:rPr>
            <a:t>(RI.X.1-10)</a:t>
          </a:r>
        </a:p>
        <a:p>
          <a:pPr lvl="0" algn="ctr" defTabSz="444500">
            <a:lnSpc>
              <a:spcPct val="90000"/>
            </a:lnSpc>
            <a:spcBef>
              <a:spcPct val="0"/>
            </a:spcBef>
            <a:spcAft>
              <a:spcPct val="35000"/>
            </a:spcAft>
          </a:pPr>
          <a:r>
            <a:rPr lang="en-US" sz="1000" kern="1200" dirty="0">
              <a:latin typeface="+mn-lt"/>
              <a:cs typeface="Times New Roman" pitchFamily="18" charset="0"/>
            </a:rPr>
            <a:t>Students demonstrate comprehension and draw evidence from readings of grade-level, complex informational texts.</a:t>
          </a:r>
          <a:endParaRPr lang="en-US" sz="1000" kern="1200" dirty="0">
            <a:latin typeface="+mn-lt"/>
          </a:endParaRPr>
        </a:p>
      </dsp:txBody>
      <dsp:txXfrm>
        <a:off x="2971807" y="2750448"/>
        <a:ext cx="1400365" cy="1676628"/>
      </dsp:txXfrm>
    </dsp:sp>
    <dsp:sp modelId="{7BD286E0-10DE-4094-A2F5-86C05B278765}">
      <dsp:nvSpPr>
        <dsp:cNvPr id="0" name=""/>
        <dsp:cNvSpPr/>
      </dsp:nvSpPr>
      <dsp:spPr>
        <a:xfrm>
          <a:off x="1524005" y="2750448"/>
          <a:ext cx="1400365" cy="167664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a:latin typeface="+mn-lt"/>
              <a:cs typeface="Times New Roman" pitchFamily="18" charset="0"/>
            </a:rPr>
            <a:t>SC: Reading Literature</a:t>
          </a:r>
        </a:p>
        <a:p>
          <a:pPr lvl="0" algn="ctr" defTabSz="444500">
            <a:lnSpc>
              <a:spcPct val="90000"/>
            </a:lnSpc>
            <a:spcBef>
              <a:spcPct val="0"/>
            </a:spcBef>
            <a:spcAft>
              <a:spcPct val="35000"/>
            </a:spcAft>
          </a:pPr>
          <a:r>
            <a:rPr lang="en-US" sz="1000" b="1" kern="1200" dirty="0">
              <a:latin typeface="+mn-lt"/>
              <a:cs typeface="Times New Roman" pitchFamily="18" charset="0"/>
            </a:rPr>
            <a:t>(RL.X.1-10) </a:t>
          </a:r>
        </a:p>
        <a:p>
          <a:pPr lvl="0" algn="ctr" defTabSz="444500">
            <a:lnSpc>
              <a:spcPct val="90000"/>
            </a:lnSpc>
            <a:spcBef>
              <a:spcPct val="0"/>
            </a:spcBef>
            <a:spcAft>
              <a:spcPct val="35000"/>
            </a:spcAft>
          </a:pPr>
          <a:r>
            <a:rPr lang="en-US" sz="1000" kern="1200" dirty="0">
              <a:latin typeface="+mn-lt"/>
              <a:cs typeface="Times New Roman" pitchFamily="18" charset="0"/>
            </a:rPr>
            <a:t>Students demonstrate comprehension and draw evidence from readings of grade-level, complex literary text.</a:t>
          </a:r>
          <a:endParaRPr lang="en-US" sz="1000" b="1" kern="1200" dirty="0">
            <a:latin typeface="+mn-lt"/>
            <a:cs typeface="Times New Roman" pitchFamily="18" charset="0"/>
          </a:endParaRPr>
        </a:p>
      </dsp:txBody>
      <dsp:txXfrm>
        <a:off x="1524005" y="2750448"/>
        <a:ext cx="1400365" cy="1676648"/>
      </dsp:txXfrm>
    </dsp:sp>
    <dsp:sp modelId="{9840E02E-9BD2-451E-B17C-406AA18F7708}">
      <dsp:nvSpPr>
        <dsp:cNvPr id="0" name=""/>
        <dsp:cNvSpPr/>
      </dsp:nvSpPr>
      <dsp:spPr>
        <a:xfrm>
          <a:off x="4419602" y="1463720"/>
          <a:ext cx="4342296" cy="112424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latin typeface="+mn-lt"/>
            </a:rPr>
            <a:t>Major Claim:  Writing</a:t>
          </a:r>
        </a:p>
        <a:p>
          <a:pPr lvl="0" algn="ctr" defTabSz="800100">
            <a:lnSpc>
              <a:spcPct val="100000"/>
            </a:lnSpc>
            <a:spcBef>
              <a:spcPct val="0"/>
            </a:spcBef>
            <a:spcAft>
              <a:spcPts val="0"/>
            </a:spcAft>
          </a:pPr>
          <a:r>
            <a:rPr lang="en-US" sz="1800" b="0" kern="1200" dirty="0">
              <a:latin typeface="+mn-lt"/>
            </a:rPr>
            <a:t>Students write effectively when </a:t>
          </a:r>
          <a:r>
            <a:rPr lang="en-US" sz="1800" b="0" kern="1200" dirty="0" smtClean="0">
              <a:latin typeface="+mn-lt"/>
            </a:rPr>
            <a:t>using and/or </a:t>
          </a:r>
          <a:r>
            <a:rPr lang="en-US" sz="1800" b="0" kern="1200" dirty="0">
              <a:latin typeface="+mn-lt"/>
            </a:rPr>
            <a:t>analyzing sources</a:t>
          </a:r>
          <a:r>
            <a:rPr lang="en-US" sz="2400" b="0" kern="1200" dirty="0">
              <a:latin typeface="+mn-lt"/>
            </a:rPr>
            <a:t>.</a:t>
          </a:r>
        </a:p>
      </dsp:txBody>
      <dsp:txXfrm>
        <a:off x="4419602" y="1463720"/>
        <a:ext cx="4342296" cy="1124248"/>
      </dsp:txXfrm>
    </dsp:sp>
    <dsp:sp modelId="{BC6FA895-9E24-4120-B6D2-C9B38238979F}">
      <dsp:nvSpPr>
        <dsp:cNvPr id="0" name=""/>
        <dsp:cNvSpPr/>
      </dsp:nvSpPr>
      <dsp:spPr>
        <a:xfrm>
          <a:off x="4419599" y="2743192"/>
          <a:ext cx="1394903" cy="164579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a:latin typeface="+mn-lt"/>
            </a:rPr>
            <a:t>SC: Written Expression (W.X.1-10) </a:t>
          </a:r>
        </a:p>
        <a:p>
          <a:pPr lvl="0" algn="ctr" defTabSz="444500">
            <a:lnSpc>
              <a:spcPct val="90000"/>
            </a:lnSpc>
            <a:spcBef>
              <a:spcPct val="0"/>
            </a:spcBef>
            <a:spcAft>
              <a:spcPct val="35000"/>
            </a:spcAft>
          </a:pPr>
          <a:r>
            <a:rPr lang="en-US" sz="1000" kern="1200" dirty="0">
              <a:latin typeface="+mn-lt"/>
            </a:rPr>
            <a:t>Students produce clear and coherent writing in which the development, organization, and style are appropriate to the task, purpose, and audience.</a:t>
          </a:r>
        </a:p>
      </dsp:txBody>
      <dsp:txXfrm>
        <a:off x="4419599" y="2743192"/>
        <a:ext cx="1394903" cy="1645794"/>
      </dsp:txXfrm>
    </dsp:sp>
    <dsp:sp modelId="{EAD854F1-C2D0-4CDB-B958-A316A233BD42}">
      <dsp:nvSpPr>
        <dsp:cNvPr id="0" name=""/>
        <dsp:cNvSpPr/>
      </dsp:nvSpPr>
      <dsp:spPr>
        <a:xfrm>
          <a:off x="5867409" y="2743200"/>
          <a:ext cx="2871869" cy="14904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a:latin typeface="+mn-lt"/>
            </a:rPr>
            <a:t>SC:  Conventions and Knowledge of Language</a:t>
          </a:r>
        </a:p>
        <a:p>
          <a:pPr lvl="0" algn="ctr" defTabSz="444500">
            <a:lnSpc>
              <a:spcPct val="90000"/>
            </a:lnSpc>
            <a:spcBef>
              <a:spcPct val="0"/>
            </a:spcBef>
            <a:spcAft>
              <a:spcPct val="35000"/>
            </a:spcAft>
          </a:pPr>
          <a:r>
            <a:rPr lang="en-US" sz="1000" b="1" kern="1200" dirty="0">
              <a:latin typeface="+mn-lt"/>
            </a:rPr>
            <a:t> (L.X.1-3)</a:t>
          </a:r>
        </a:p>
        <a:p>
          <a:pPr lvl="0" algn="ctr" defTabSz="444500">
            <a:lnSpc>
              <a:spcPct val="90000"/>
            </a:lnSpc>
            <a:spcBef>
              <a:spcPct val="0"/>
            </a:spcBef>
            <a:spcAft>
              <a:spcPct val="35000"/>
            </a:spcAft>
          </a:pPr>
          <a:r>
            <a:rPr lang="en-US" sz="1000" b="0" kern="1200" dirty="0">
              <a:latin typeface="+mn-lt"/>
            </a:rPr>
            <a:t>Students demonstrate knowledge of </a:t>
          </a:r>
          <a:r>
            <a:rPr lang="en-US" sz="1000" b="0" kern="1200" dirty="0" smtClean="0">
              <a:latin typeface="+mn-lt"/>
            </a:rPr>
            <a:t>conventions </a:t>
          </a:r>
          <a:r>
            <a:rPr lang="en-US" sz="1000" b="0" kern="1200" dirty="0">
              <a:latin typeface="+mn-lt"/>
            </a:rPr>
            <a:t>and other important elements of language.</a:t>
          </a:r>
        </a:p>
      </dsp:txBody>
      <dsp:txXfrm>
        <a:off x="5867409" y="2743200"/>
        <a:ext cx="2871869" cy="1490404"/>
      </dsp:txXfrm>
    </dsp:sp>
    <dsp:sp modelId="{769C01E5-D701-4160-8D89-7A0467543EE7}">
      <dsp:nvSpPr>
        <dsp:cNvPr id="0" name=""/>
        <dsp:cNvSpPr/>
      </dsp:nvSpPr>
      <dsp:spPr>
        <a:xfrm>
          <a:off x="3048004" y="4495791"/>
          <a:ext cx="2871869" cy="104714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a:latin typeface="+mn-lt"/>
            </a:rPr>
            <a:t>SC:  Research</a:t>
          </a:r>
        </a:p>
        <a:p>
          <a:pPr lvl="0" algn="ctr" defTabSz="444500">
            <a:lnSpc>
              <a:spcPct val="90000"/>
            </a:lnSpc>
            <a:spcBef>
              <a:spcPct val="0"/>
            </a:spcBef>
            <a:spcAft>
              <a:spcPct val="35000"/>
            </a:spcAft>
          </a:pPr>
          <a:r>
            <a:rPr lang="en-US" sz="1000" b="1" kern="1200" dirty="0">
              <a:latin typeface="+mn-lt"/>
            </a:rPr>
            <a:t>(data taken from Research Simulation Task)</a:t>
          </a:r>
        </a:p>
        <a:p>
          <a:pPr lvl="0" algn="ctr" defTabSz="444500">
            <a:lnSpc>
              <a:spcPct val="90000"/>
            </a:lnSpc>
            <a:spcBef>
              <a:spcPct val="0"/>
            </a:spcBef>
            <a:spcAft>
              <a:spcPct val="35000"/>
            </a:spcAft>
          </a:pPr>
          <a:r>
            <a:rPr lang="en-US" sz="1000" b="0" kern="1200" dirty="0">
              <a:latin typeface="+mn-lt"/>
              <a:cs typeface="Times New Roman" pitchFamily="18" charset="0"/>
            </a:rPr>
            <a:t>Students build and present knowledge through integration, comparison, and synthesis of ideas</a:t>
          </a:r>
          <a:endParaRPr lang="en-US" sz="1000" b="1" kern="1200" dirty="0">
            <a:latin typeface="+mn-lt"/>
          </a:endParaRPr>
        </a:p>
      </dsp:txBody>
      <dsp:txXfrm>
        <a:off x="3048004" y="4495791"/>
        <a:ext cx="2871869" cy="104714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3487D84-0071-4AC7-97D0-C93CF0DDCFD2}" type="datetimeFigureOut">
              <a:rPr lang="en-US" smtClean="0"/>
              <a:pPr/>
              <a:t>11/24/2014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DAA6EB2-32C2-4FB6-A7A7-1296811B20D8}" type="slidenum">
              <a:rPr lang="en-US" smtClean="0"/>
              <a:pPr/>
              <a:t>‹#›</a:t>
            </a:fld>
            <a:endParaRPr lang="en-US" dirty="0"/>
          </a:p>
        </p:txBody>
      </p:sp>
    </p:spTree>
    <p:extLst>
      <p:ext uri="{BB962C8B-B14F-4D97-AF65-F5344CB8AC3E}">
        <p14:creationId xmlns="" xmlns:p14="http://schemas.microsoft.com/office/powerpoint/2010/main" val="3530338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AA6EB2-32C2-4FB6-A7A7-1296811B20D8}" type="slidenum">
              <a:rPr lang="en-US" smtClean="0"/>
              <a:pPr/>
              <a:t>1</a:t>
            </a:fld>
            <a:endParaRPr lang="en-US" dirty="0"/>
          </a:p>
        </p:txBody>
      </p:sp>
    </p:spTree>
    <p:extLst>
      <p:ext uri="{BB962C8B-B14F-4D97-AF65-F5344CB8AC3E}">
        <p14:creationId xmlns="" xmlns:p14="http://schemas.microsoft.com/office/powerpoint/2010/main" val="85724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response to public</a:t>
            </a:r>
            <a:r>
              <a:rPr lang="en-US" baseline="0" dirty="0" smtClean="0"/>
              <a:t> feedback, the layout of the ELA/literacy PLDs has change from the original drafts to provide greater clarity and distinction between the different sub-claims.</a:t>
            </a:r>
          </a:p>
          <a:p>
            <a:endParaRPr lang="en-US" baseline="0" dirty="0" smtClean="0"/>
          </a:p>
          <a:p>
            <a:r>
              <a:rPr lang="en-US" baseline="0" dirty="0" smtClean="0"/>
              <a:t>All PLDs are now linked to the evidence tables as well.</a:t>
            </a:r>
          </a:p>
          <a:p>
            <a:endParaRPr lang="en-US" baseline="0" dirty="0" smtClean="0"/>
          </a:p>
          <a:p>
            <a:r>
              <a:rPr lang="en-US" baseline="0" dirty="0" smtClean="0"/>
              <a:t>First, we will review the PLDs for the reading sub-claim.</a:t>
            </a:r>
          </a:p>
          <a:p>
            <a:endParaRPr lang="en-US" dirty="0" smtClean="0"/>
          </a:p>
          <a:p>
            <a:r>
              <a:rPr lang="en-US" dirty="0" smtClean="0"/>
              <a:t>The first row provides information about the sub-claim being viewed.</a:t>
            </a:r>
          </a:p>
          <a:p>
            <a:endParaRPr lang="en-US" dirty="0" smtClean="0"/>
          </a:p>
          <a:p>
            <a:pPr defTabSz="931774">
              <a:defRPr/>
            </a:pPr>
            <a:r>
              <a:rPr lang="en-US" dirty="0" smtClean="0"/>
              <a:t>The </a:t>
            </a:r>
            <a:r>
              <a:rPr lang="en-US" baseline="0" dirty="0" smtClean="0"/>
              <a:t>fourth row provides high-level descriptions of each level.</a:t>
            </a:r>
            <a:endParaRPr lang="en-US" dirty="0" smtClean="0"/>
          </a:p>
          <a:p>
            <a:pPr defTabSz="931774">
              <a:defRPr/>
            </a:pPr>
            <a:endParaRPr lang="en-US" dirty="0" smtClean="0"/>
          </a:p>
          <a:p>
            <a:pPr defTabSz="931774">
              <a:defRPr/>
            </a:pPr>
            <a:r>
              <a:rPr lang="en-US" dirty="0" smtClean="0"/>
              <a:t>The final row  gives information </a:t>
            </a:r>
            <a:r>
              <a:rPr lang="en-US" dirty="0"/>
              <a:t>about the patterns displayed by students in reading at </a:t>
            </a:r>
            <a:r>
              <a:rPr lang="en-US" dirty="0" smtClean="0"/>
              <a:t>each level.</a:t>
            </a:r>
          </a:p>
          <a:p>
            <a:pPr defTabSz="931774">
              <a:defRPr/>
            </a:pPr>
            <a:endParaRPr lang="en-US" dirty="0" smtClean="0"/>
          </a:p>
          <a:p>
            <a:pPr defTabSz="931774">
              <a:defRPr/>
            </a:pPr>
            <a:r>
              <a:rPr lang="en-US" dirty="0" smtClean="0"/>
              <a:t>This </a:t>
            </a:r>
            <a:r>
              <a:rPr lang="en-US" dirty="0"/>
              <a:t>is where text complexity, accuracy and quality of evidence is addressed. (The three factors that determine the levels as previously described</a:t>
            </a:r>
            <a:r>
              <a:rPr lang="en-US" dirty="0" smtClean="0"/>
              <a:t>)</a:t>
            </a:r>
          </a:p>
          <a:p>
            <a:pPr defTabSz="931774">
              <a:defRPr/>
            </a:pPr>
            <a:endParaRPr lang="en-US" dirty="0" smtClean="0"/>
          </a:p>
          <a:p>
            <a:pPr defTabSz="931774">
              <a:defRPr/>
            </a:pPr>
            <a:r>
              <a:rPr lang="en-US" dirty="0" smtClean="0"/>
              <a:t>Next we</a:t>
            </a:r>
            <a:r>
              <a:rPr lang="en-US" baseline="0" dirty="0" smtClean="0"/>
              <a:t> will review the PLDs for the writing sub-claim for written expression.</a:t>
            </a:r>
            <a:endParaRPr lang="en-US" dirty="0"/>
          </a:p>
          <a:p>
            <a:endParaRPr lang="en-US" dirty="0"/>
          </a:p>
        </p:txBody>
      </p:sp>
      <p:sp>
        <p:nvSpPr>
          <p:cNvPr id="4" name="Slide Number Placeholder 3"/>
          <p:cNvSpPr>
            <a:spLocks noGrp="1"/>
          </p:cNvSpPr>
          <p:nvPr>
            <p:ph type="sldNum" sz="quarter" idx="10"/>
          </p:nvPr>
        </p:nvSpPr>
        <p:spPr/>
        <p:txBody>
          <a:bodyPr/>
          <a:lstStyle/>
          <a:p>
            <a:fld id="{ADAA6EB2-32C2-4FB6-A7A7-1296811B20D8}" type="slidenum">
              <a:rPr lang="en-US" smtClean="0"/>
              <a:pPr/>
              <a:t>10</a:t>
            </a:fld>
            <a:endParaRPr lang="en-US" dirty="0"/>
          </a:p>
        </p:txBody>
      </p:sp>
    </p:spTree>
    <p:extLst>
      <p:ext uri="{BB962C8B-B14F-4D97-AF65-F5344CB8AC3E}">
        <p14:creationId xmlns="" xmlns:p14="http://schemas.microsoft.com/office/powerpoint/2010/main" val="1767885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This slide shows the Written Expression grade</a:t>
            </a:r>
            <a:r>
              <a:rPr lang="en-US" baseline="0" dirty="0" smtClean="0"/>
              <a:t> specific PLDS.</a:t>
            </a:r>
          </a:p>
          <a:p>
            <a:pPr defTabSz="931774">
              <a:defRPr/>
            </a:pPr>
            <a:endParaRPr lang="en-US" dirty="0"/>
          </a:p>
          <a:p>
            <a:r>
              <a:rPr lang="en-US" dirty="0" smtClean="0"/>
              <a:t>The first row provides information about the sub-claim being viewed.</a:t>
            </a:r>
          </a:p>
          <a:p>
            <a:endParaRPr lang="en-US" dirty="0" smtClean="0"/>
          </a:p>
          <a:p>
            <a:pPr defTabSz="931774">
              <a:defRPr/>
            </a:pPr>
            <a:r>
              <a:rPr lang="en-US" dirty="0" smtClean="0"/>
              <a:t>The </a:t>
            </a:r>
            <a:r>
              <a:rPr lang="en-US" baseline="0" dirty="0" smtClean="0"/>
              <a:t>fourth row provides high-level descriptions of each level.</a:t>
            </a:r>
            <a:endParaRPr lang="en-US" dirty="0" smtClean="0"/>
          </a:p>
          <a:p>
            <a:pPr defTabSz="931774">
              <a:defRPr/>
            </a:pPr>
            <a:endParaRPr lang="en-US" dirty="0" smtClean="0"/>
          </a:p>
          <a:p>
            <a:pPr defTabSz="931774">
              <a:defRPr/>
            </a:pPr>
            <a:r>
              <a:rPr lang="en-US" dirty="0" smtClean="0"/>
              <a:t>The last row gives information about the patterns displayed by students in written</a:t>
            </a:r>
            <a:r>
              <a:rPr lang="en-US" baseline="0" dirty="0" smtClean="0"/>
              <a:t> expression</a:t>
            </a:r>
            <a:r>
              <a:rPr lang="en-US" dirty="0" smtClean="0"/>
              <a:t> at each level.</a:t>
            </a:r>
          </a:p>
          <a:p>
            <a:pPr defTabSz="931774">
              <a:defRPr/>
            </a:pPr>
            <a:endParaRPr lang="en-US" dirty="0" smtClean="0"/>
          </a:p>
          <a:p>
            <a:pPr defTabSz="931774">
              <a:defRPr/>
            </a:pPr>
            <a:r>
              <a:rPr lang="en-US" dirty="0" smtClean="0"/>
              <a:t>This row states what students are expected to demonstrate</a:t>
            </a:r>
            <a:r>
              <a:rPr lang="en-US" baseline="0" dirty="0" smtClean="0"/>
              <a:t> at each level. Please view the </a:t>
            </a:r>
            <a:r>
              <a:rPr lang="en-US" dirty="0" smtClean="0"/>
              <a:t>evidence statements linked to the CCSS for each grade level</a:t>
            </a:r>
            <a:r>
              <a:rPr lang="en-US" baseline="0" dirty="0" smtClean="0"/>
              <a:t> as well.</a:t>
            </a:r>
            <a:endParaRPr lang="en-US" dirty="0" smtClean="0"/>
          </a:p>
          <a:p>
            <a:pPr defTabSz="931774">
              <a:defRPr/>
            </a:pPr>
            <a:endParaRPr lang="en-US" dirty="0" smtClean="0"/>
          </a:p>
          <a:p>
            <a:pPr defTabSz="931774">
              <a:defRPr/>
            </a:pPr>
            <a:r>
              <a:rPr lang="en-US" dirty="0" smtClean="0"/>
              <a:t>Next we</a:t>
            </a:r>
            <a:r>
              <a:rPr lang="en-US" baseline="0" dirty="0" smtClean="0"/>
              <a:t> will review the PLDs for the writing sub-claim for knowledge of language and conventions.</a:t>
            </a:r>
            <a:endParaRPr lang="en-US" dirty="0" smtClean="0"/>
          </a:p>
          <a:p>
            <a:endParaRPr lang="en-US" dirty="0"/>
          </a:p>
        </p:txBody>
      </p:sp>
      <p:sp>
        <p:nvSpPr>
          <p:cNvPr id="4" name="Slide Number Placeholder 3"/>
          <p:cNvSpPr>
            <a:spLocks noGrp="1"/>
          </p:cNvSpPr>
          <p:nvPr>
            <p:ph type="sldNum" sz="quarter" idx="10"/>
          </p:nvPr>
        </p:nvSpPr>
        <p:spPr/>
        <p:txBody>
          <a:bodyPr/>
          <a:lstStyle/>
          <a:p>
            <a:fld id="{ADAA6EB2-32C2-4FB6-A7A7-1296811B20D8}" type="slidenum">
              <a:rPr lang="en-US" smtClean="0"/>
              <a:pPr/>
              <a:t>11</a:t>
            </a:fld>
            <a:endParaRPr lang="en-US" dirty="0"/>
          </a:p>
        </p:txBody>
      </p:sp>
    </p:spTree>
    <p:extLst>
      <p:ext uri="{BB962C8B-B14F-4D97-AF65-F5344CB8AC3E}">
        <p14:creationId xmlns="" xmlns:p14="http://schemas.microsoft.com/office/powerpoint/2010/main" val="1767885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This slide shows the knowledge</a:t>
            </a:r>
            <a:r>
              <a:rPr lang="en-US" baseline="0" dirty="0" smtClean="0"/>
              <a:t> of language and conventions </a:t>
            </a:r>
            <a:r>
              <a:rPr lang="en-US" dirty="0" smtClean="0"/>
              <a:t>grade</a:t>
            </a:r>
            <a:r>
              <a:rPr lang="en-US" baseline="0" dirty="0" smtClean="0"/>
              <a:t> specific PLDS.</a:t>
            </a:r>
          </a:p>
          <a:p>
            <a:pPr defTabSz="931774">
              <a:defRPr/>
            </a:pPr>
            <a:endParaRPr lang="en-US" dirty="0" smtClean="0"/>
          </a:p>
          <a:p>
            <a:r>
              <a:rPr lang="en-US" dirty="0" smtClean="0"/>
              <a:t>The first row provides information about the sub-claim being viewed.</a:t>
            </a:r>
          </a:p>
          <a:p>
            <a:endParaRPr lang="en-US" dirty="0" smtClean="0"/>
          </a:p>
          <a:p>
            <a:pPr defTabSz="931774">
              <a:defRPr/>
            </a:pPr>
            <a:r>
              <a:rPr lang="en-US" dirty="0" smtClean="0"/>
              <a:t>The </a:t>
            </a:r>
            <a:r>
              <a:rPr lang="en-US" baseline="0" dirty="0" smtClean="0"/>
              <a:t>fourth row provides high-level descriptions of each level.</a:t>
            </a:r>
            <a:endParaRPr lang="en-US" dirty="0" smtClean="0"/>
          </a:p>
          <a:p>
            <a:pPr defTabSz="931774">
              <a:defRPr/>
            </a:pPr>
            <a:endParaRPr lang="en-US" dirty="0" smtClean="0"/>
          </a:p>
          <a:p>
            <a:pPr defTabSz="931774">
              <a:defRPr/>
            </a:pPr>
            <a:r>
              <a:rPr lang="en-US" dirty="0" smtClean="0"/>
              <a:t>The last row gives information about the patterns displayed by students in written</a:t>
            </a:r>
            <a:r>
              <a:rPr lang="en-US" baseline="0" dirty="0" smtClean="0"/>
              <a:t> expression</a:t>
            </a:r>
            <a:r>
              <a:rPr lang="en-US" dirty="0" smtClean="0"/>
              <a:t> at each level.</a:t>
            </a:r>
          </a:p>
          <a:p>
            <a:pPr defTabSz="931774">
              <a:defRPr/>
            </a:pPr>
            <a:endParaRPr lang="en-US" dirty="0" smtClean="0"/>
          </a:p>
          <a:p>
            <a:pPr defTabSz="931774">
              <a:defRPr/>
            </a:pPr>
            <a:r>
              <a:rPr lang="en-US" dirty="0" smtClean="0"/>
              <a:t>This row states what students are expected to demonstrate</a:t>
            </a:r>
            <a:r>
              <a:rPr lang="en-US" baseline="0" dirty="0" smtClean="0"/>
              <a:t> at each level. Please view the </a:t>
            </a:r>
            <a:r>
              <a:rPr lang="en-US" dirty="0" smtClean="0"/>
              <a:t>evidence statements linked to the CCSS for each grade level</a:t>
            </a:r>
            <a:r>
              <a:rPr lang="en-US" baseline="0" dirty="0" smtClean="0"/>
              <a:t> as well.</a:t>
            </a:r>
            <a:endParaRPr lang="en-US" dirty="0" smtClean="0"/>
          </a:p>
        </p:txBody>
      </p:sp>
      <p:sp>
        <p:nvSpPr>
          <p:cNvPr id="4" name="Slide Number Placeholder 3"/>
          <p:cNvSpPr>
            <a:spLocks noGrp="1"/>
          </p:cNvSpPr>
          <p:nvPr>
            <p:ph type="sldNum" sz="quarter" idx="10"/>
          </p:nvPr>
        </p:nvSpPr>
        <p:spPr/>
        <p:txBody>
          <a:bodyPr/>
          <a:lstStyle/>
          <a:p>
            <a:fld id="{ADAA6EB2-32C2-4FB6-A7A7-1296811B20D8}" type="slidenum">
              <a:rPr lang="en-US" smtClean="0"/>
              <a:pPr/>
              <a:t>12</a:t>
            </a:fld>
            <a:endParaRPr lang="en-US" dirty="0"/>
          </a:p>
        </p:txBody>
      </p:sp>
    </p:spTree>
    <p:extLst>
      <p:ext uri="{BB962C8B-B14F-4D97-AF65-F5344CB8AC3E}">
        <p14:creationId xmlns="" xmlns:p14="http://schemas.microsoft.com/office/powerpoint/2010/main" val="3993453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CCSS for reading indicated clearly that text complexity must be defined more robustly than has been the case in reading </a:t>
            </a:r>
            <a:r>
              <a:rPr lang="en-US" dirty="0" smtClean="0"/>
              <a:t>assessments.</a:t>
            </a:r>
          </a:p>
          <a:p>
            <a:endParaRPr lang="en-US" dirty="0"/>
          </a:p>
          <a:p>
            <a:r>
              <a:rPr lang="en-US" dirty="0"/>
              <a:t>Fewer standards were needed than previously thought because one could build reading comprehension skills using fewer standards (knowledge and skills) with an ever lengthened stair case of text complexities</a:t>
            </a:r>
            <a:r>
              <a:rPr lang="en-US" dirty="0" smtClean="0"/>
              <a:t>.</a:t>
            </a:r>
          </a:p>
          <a:p>
            <a:endParaRPr lang="en-US" dirty="0"/>
          </a:p>
          <a:p>
            <a:r>
              <a:rPr lang="en-US" dirty="0"/>
              <a:t>To stay true to the CCSS, any means for determining item complexity (and therefore performance-level descriptors) needed to account more heavily for text complexity.</a:t>
            </a:r>
          </a:p>
          <a:p>
            <a:endParaRPr lang="en-US" dirty="0" smtClean="0"/>
          </a:p>
          <a:p>
            <a:pPr defTabSz="931774">
              <a:defRPr/>
            </a:pPr>
            <a:r>
              <a:rPr lang="en-US" dirty="0" smtClean="0"/>
              <a:t>PARCC spent considerable time and care to determine the best means to determine text complexity with reliability and developed a consistent method to do so.</a:t>
            </a:r>
          </a:p>
          <a:p>
            <a:pPr defTabSz="931774">
              <a:defRPr/>
            </a:pPr>
            <a:endParaRPr lang="en-US" dirty="0" smtClean="0"/>
          </a:p>
          <a:p>
            <a:pPr defTabSz="931774">
              <a:defRPr/>
            </a:pPr>
            <a:r>
              <a:rPr lang="en-US" dirty="0" smtClean="0"/>
              <a:t>Please</a:t>
            </a:r>
            <a:r>
              <a:rPr lang="en-US" baseline="0" dirty="0" smtClean="0"/>
              <a:t> consult the PLDs Frequently Asked Questions documents for more information on the process.</a:t>
            </a:r>
            <a:endParaRPr lang="en-US" dirty="0" smtClean="0"/>
          </a:p>
        </p:txBody>
      </p:sp>
      <p:sp>
        <p:nvSpPr>
          <p:cNvPr id="4" name="Slide Number Placeholder 3"/>
          <p:cNvSpPr>
            <a:spLocks noGrp="1"/>
          </p:cNvSpPr>
          <p:nvPr>
            <p:ph type="sldNum" sz="quarter" idx="10"/>
          </p:nvPr>
        </p:nvSpPr>
        <p:spPr/>
        <p:txBody>
          <a:bodyPr/>
          <a:lstStyle/>
          <a:p>
            <a:fld id="{ADAA6EB2-32C2-4FB6-A7A7-1296811B20D8}" type="slidenum">
              <a:rPr lang="en-US" smtClean="0"/>
              <a:pPr/>
              <a:t>13</a:t>
            </a:fld>
            <a:endParaRPr lang="en-US" dirty="0"/>
          </a:p>
        </p:txBody>
      </p:sp>
    </p:spTree>
    <p:extLst>
      <p:ext uri="{BB962C8B-B14F-4D97-AF65-F5344CB8AC3E}">
        <p14:creationId xmlns="" xmlns:p14="http://schemas.microsoft.com/office/powerpoint/2010/main" val="1767885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that Standard 1 is always at play so that PLDs stay true to the CCSS. </a:t>
            </a:r>
          </a:p>
          <a:p>
            <a:endParaRPr lang="en-US" dirty="0" smtClean="0"/>
          </a:p>
          <a:p>
            <a:r>
              <a:rPr lang="en-US" dirty="0" smtClean="0"/>
              <a:t>Standard 1 focuses on a student’s ability to find text-based evidence for generalizations, conclusions, or inferences drawn from the text. This is a shift to an emphasis on text-based questions.</a:t>
            </a:r>
          </a:p>
          <a:p>
            <a:endParaRPr lang="en-US" dirty="0" smtClean="0"/>
          </a:p>
          <a:p>
            <a:r>
              <a:rPr lang="en-US" dirty="0" smtClean="0"/>
              <a:t>Although Standard 1</a:t>
            </a:r>
            <a:r>
              <a:rPr lang="en-US" baseline="0" dirty="0" smtClean="0"/>
              <a:t> is important, the PLDs and the PARCC assessments as a whole also incorporate the other standards that focus on students’ ability to demonstrate their use or recognition of standards 2-9, which include evidence, summary, literary elements, vocabulary, structure, point of view, visual and multimedia, reading informational texts and comparison.</a:t>
            </a:r>
            <a:endParaRPr lang="en-US" dirty="0" smtClean="0"/>
          </a:p>
          <a:p>
            <a:endParaRPr lang="en-US" dirty="0"/>
          </a:p>
        </p:txBody>
      </p:sp>
      <p:sp>
        <p:nvSpPr>
          <p:cNvPr id="4" name="Slide Number Placeholder 3"/>
          <p:cNvSpPr>
            <a:spLocks noGrp="1"/>
          </p:cNvSpPr>
          <p:nvPr>
            <p:ph type="sldNum" sz="quarter" idx="10"/>
          </p:nvPr>
        </p:nvSpPr>
        <p:spPr/>
        <p:txBody>
          <a:bodyPr/>
          <a:lstStyle/>
          <a:p>
            <a:fld id="{ADAA6EB2-32C2-4FB6-A7A7-1296811B20D8}" type="slidenum">
              <a:rPr lang="en-US" smtClean="0"/>
              <a:pPr/>
              <a:t>14</a:t>
            </a:fld>
            <a:endParaRPr lang="en-US" dirty="0"/>
          </a:p>
        </p:txBody>
      </p:sp>
    </p:spTree>
    <p:extLst>
      <p:ext uri="{BB962C8B-B14F-4D97-AF65-F5344CB8AC3E}">
        <p14:creationId xmlns="" xmlns:p14="http://schemas.microsoft.com/office/powerpoint/2010/main" val="1767885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PARCC PLD writers wanted to be sure that performance level descriptors accurately captured how students, even those with limited knowledge and skills, could show understandings and skill development across the spectrum of standards and text complexity levels assessed.</a:t>
            </a:r>
          </a:p>
          <a:p>
            <a:endParaRPr lang="en-US" dirty="0" smtClean="0"/>
          </a:p>
          <a:p>
            <a:r>
              <a:rPr lang="en-US" dirty="0" smtClean="0"/>
              <a:t>The PLD writers gave credit to students who could demonstrate skills with readily accessible or moderately complex text that they might not be able to demonstrate with highly complex text, thereby</a:t>
            </a:r>
            <a:r>
              <a:rPr lang="en-US" baseline="0" dirty="0" smtClean="0"/>
              <a:t> </a:t>
            </a:r>
            <a:r>
              <a:rPr lang="en-US" dirty="0" smtClean="0"/>
              <a:t>capturing how all students show their understandings and skill development across the spectrum of standards and text complexity levels assessed.</a:t>
            </a:r>
            <a:endParaRPr lang="en-US" dirty="0"/>
          </a:p>
        </p:txBody>
      </p:sp>
      <p:sp>
        <p:nvSpPr>
          <p:cNvPr id="4" name="Slide Number Placeholder 3"/>
          <p:cNvSpPr>
            <a:spLocks noGrp="1"/>
          </p:cNvSpPr>
          <p:nvPr>
            <p:ph type="sldNum" sz="quarter" idx="10"/>
          </p:nvPr>
        </p:nvSpPr>
        <p:spPr/>
        <p:txBody>
          <a:bodyPr/>
          <a:lstStyle/>
          <a:p>
            <a:fld id="{ADAA6EB2-32C2-4FB6-A7A7-1296811B20D8}" type="slidenum">
              <a:rPr lang="en-US" smtClean="0"/>
              <a:pPr/>
              <a:t>15</a:t>
            </a:fld>
            <a:endParaRPr lang="en-US" dirty="0"/>
          </a:p>
        </p:txBody>
      </p:sp>
    </p:spTree>
    <p:extLst>
      <p:ext uri="{BB962C8B-B14F-4D97-AF65-F5344CB8AC3E}">
        <p14:creationId xmlns="" xmlns:p14="http://schemas.microsoft.com/office/powerpoint/2010/main" val="1767885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information on the PARCC PLDs,</a:t>
            </a:r>
            <a:r>
              <a:rPr lang="en-US" baseline="0" dirty="0" smtClean="0"/>
              <a:t> please go to the PARCC website at www.parcconline.org.</a:t>
            </a:r>
          </a:p>
          <a:p>
            <a:endParaRPr lang="en-US" dirty="0"/>
          </a:p>
        </p:txBody>
      </p:sp>
      <p:sp>
        <p:nvSpPr>
          <p:cNvPr id="4" name="Slide Number Placeholder 3"/>
          <p:cNvSpPr>
            <a:spLocks noGrp="1"/>
          </p:cNvSpPr>
          <p:nvPr>
            <p:ph type="sldNum" sz="quarter" idx="10"/>
          </p:nvPr>
        </p:nvSpPr>
        <p:spPr/>
        <p:txBody>
          <a:bodyPr/>
          <a:lstStyle/>
          <a:p>
            <a:fld id="{ADAA6EB2-32C2-4FB6-A7A7-1296811B20D8}" type="slidenum">
              <a:rPr lang="en-US" smtClean="0"/>
              <a:pPr/>
              <a:t>16</a:t>
            </a:fld>
            <a:endParaRPr lang="en-US" dirty="0"/>
          </a:p>
        </p:txBody>
      </p:sp>
    </p:spTree>
    <p:extLst>
      <p:ext uri="{BB962C8B-B14F-4D97-AF65-F5344CB8AC3E}">
        <p14:creationId xmlns="" xmlns:p14="http://schemas.microsoft.com/office/powerpoint/2010/main" val="125174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What are Performance Level Descriptors?</a:t>
            </a:r>
          </a:p>
          <a:p>
            <a:endParaRPr lang="en-US" b="1" dirty="0" smtClean="0"/>
          </a:p>
          <a:p>
            <a:r>
              <a:rPr lang="en-US" dirty="0" smtClean="0"/>
              <a:t>Performance Level Descriptors or PLDs describe what students at each performance level know and can do relative to grade-level or course content standards assessed.</a:t>
            </a:r>
          </a:p>
          <a:p>
            <a:endParaRPr lang="en-US" dirty="0"/>
          </a:p>
        </p:txBody>
      </p:sp>
      <p:sp>
        <p:nvSpPr>
          <p:cNvPr id="4" name="Slide Number Placeholder 3"/>
          <p:cNvSpPr>
            <a:spLocks noGrp="1"/>
          </p:cNvSpPr>
          <p:nvPr>
            <p:ph type="sldNum" sz="quarter" idx="10"/>
          </p:nvPr>
        </p:nvSpPr>
        <p:spPr/>
        <p:txBody>
          <a:bodyPr/>
          <a:lstStyle/>
          <a:p>
            <a:fld id="{ADAA6EB2-32C2-4FB6-A7A7-1296811B20D8}" type="slidenum">
              <a:rPr lang="en-US" smtClean="0"/>
              <a:pPr/>
              <a:t>2</a:t>
            </a:fld>
            <a:endParaRPr lang="en-US" dirty="0"/>
          </a:p>
        </p:txBody>
      </p:sp>
    </p:spTree>
    <p:extLst>
      <p:ext uri="{BB962C8B-B14F-4D97-AF65-F5344CB8AC3E}">
        <p14:creationId xmlns="" xmlns:p14="http://schemas.microsoft.com/office/powerpoint/2010/main" val="2401843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027" indent="-178027">
              <a:buFont typeface="Arial" pitchFamily="34" charset="0"/>
              <a:buChar char="•"/>
            </a:pPr>
            <a:r>
              <a:rPr lang="en-US" dirty="0" smtClean="0"/>
              <a:t>A</a:t>
            </a:r>
            <a:r>
              <a:rPr lang="en-US" baseline="0" dirty="0" smtClean="0"/>
              <a:t> vote taken by the </a:t>
            </a:r>
            <a:r>
              <a:rPr lang="en-US" dirty="0" smtClean="0"/>
              <a:t>PARCC Governing Board and Advisory</a:t>
            </a:r>
            <a:r>
              <a:rPr lang="en-US" baseline="0" dirty="0" smtClean="0"/>
              <a:t> Committee on College Readiness </a:t>
            </a:r>
            <a:r>
              <a:rPr lang="en-US" dirty="0" smtClean="0"/>
              <a:t>in October 2012 established 5 performance</a:t>
            </a:r>
            <a:r>
              <a:rPr lang="en-US" baseline="0" dirty="0" smtClean="0"/>
              <a:t> levels for the PARCC assessments.</a:t>
            </a:r>
          </a:p>
          <a:p>
            <a:pPr marL="178027" indent="-178027">
              <a:buFont typeface="Arial" pitchFamily="34" charset="0"/>
              <a:buChar char="•"/>
            </a:pPr>
            <a:endParaRPr lang="en-US" baseline="0" dirty="0" smtClean="0"/>
          </a:p>
          <a:p>
            <a:pPr marL="178027" indent="-178027">
              <a:buFont typeface="Arial" pitchFamily="34" charset="0"/>
              <a:buChar char="•"/>
            </a:pPr>
            <a:r>
              <a:rPr lang="en-US" baseline="0" dirty="0" smtClean="0"/>
              <a:t>The policy-level descriptors shown here provide information about a student’s performance at a given level—no matter the grade or course, including:</a:t>
            </a:r>
          </a:p>
          <a:p>
            <a:pPr marL="178027" indent="-178027">
              <a:buFont typeface="Arial" pitchFamily="34" charset="0"/>
              <a:buChar char="•"/>
            </a:pPr>
            <a:endParaRPr lang="en-US" dirty="0" smtClean="0"/>
          </a:p>
          <a:p>
            <a:pPr marL="652765" lvl="1" indent="-178027">
              <a:buFont typeface="Arial" pitchFamily="34" charset="0"/>
              <a:buChar char="•"/>
            </a:pPr>
            <a:r>
              <a:rPr lang="en-US" dirty="0" smtClean="0"/>
              <a:t>Level 5: Students performing at this level demonstrate a </a:t>
            </a:r>
            <a:r>
              <a:rPr lang="en-US" b="1" u="sng" dirty="0" smtClean="0"/>
              <a:t>distinguished</a:t>
            </a:r>
            <a:r>
              <a:rPr lang="en-US" dirty="0" smtClean="0"/>
              <a:t> command of the knowledge, skills, and practices embodied by the Common Core State Standards assessed at their grade level.</a:t>
            </a:r>
          </a:p>
          <a:p>
            <a:pPr marL="652765" lvl="1" indent="-178027">
              <a:buFont typeface="Arial" pitchFamily="34" charset="0"/>
              <a:buChar char="•"/>
            </a:pPr>
            <a:r>
              <a:rPr lang="en-US" dirty="0" smtClean="0"/>
              <a:t>Level 4: </a:t>
            </a:r>
            <a:r>
              <a:rPr lang="en-US" b="1" u="sng" dirty="0" smtClean="0"/>
              <a:t>Strong </a:t>
            </a:r>
            <a:r>
              <a:rPr lang="en-US" dirty="0" smtClean="0"/>
              <a:t>command…</a:t>
            </a:r>
          </a:p>
          <a:p>
            <a:pPr marL="652765" lvl="1" indent="-178027">
              <a:buFont typeface="Arial" pitchFamily="34" charset="0"/>
              <a:buChar char="•"/>
            </a:pPr>
            <a:r>
              <a:rPr lang="en-US" dirty="0" smtClean="0"/>
              <a:t>Level 3: </a:t>
            </a:r>
            <a:r>
              <a:rPr lang="en-US" b="1" u="sng" dirty="0" smtClean="0"/>
              <a:t>Moderate</a:t>
            </a:r>
            <a:r>
              <a:rPr lang="en-US" dirty="0" smtClean="0"/>
              <a:t> command…</a:t>
            </a:r>
          </a:p>
          <a:p>
            <a:pPr marL="652765" lvl="1" indent="-178027">
              <a:buFont typeface="Arial" pitchFamily="34" charset="0"/>
              <a:buChar char="•"/>
            </a:pPr>
            <a:r>
              <a:rPr lang="en-US" dirty="0" smtClean="0"/>
              <a:t>Level 2: </a:t>
            </a:r>
            <a:r>
              <a:rPr lang="en-US" b="1" u="sng" dirty="0" smtClean="0"/>
              <a:t>Partial</a:t>
            </a:r>
            <a:r>
              <a:rPr lang="en-US" dirty="0" smtClean="0"/>
              <a:t> command…</a:t>
            </a:r>
          </a:p>
          <a:p>
            <a:pPr marL="652765" lvl="1" indent="-178027">
              <a:buFont typeface="Arial" pitchFamily="34" charset="0"/>
              <a:buChar char="•"/>
            </a:pPr>
            <a:r>
              <a:rPr lang="en-US" dirty="0" smtClean="0"/>
              <a:t>Level 1: </a:t>
            </a:r>
            <a:r>
              <a:rPr lang="en-US" b="1" u="sng" dirty="0" smtClean="0"/>
              <a:t>Minimal</a:t>
            </a:r>
            <a:r>
              <a:rPr lang="en-US" dirty="0" smtClean="0"/>
              <a:t> command…</a:t>
            </a:r>
          </a:p>
          <a:p>
            <a:pPr defTabSz="949478">
              <a:defRPr/>
            </a:pPr>
            <a:endParaRPr lang="en-US" dirty="0" smtClean="0"/>
          </a:p>
          <a:p>
            <a:pPr marL="178027" indent="-178027" defTabSz="949478">
              <a:buFont typeface="Arial" pitchFamily="34" charset="0"/>
              <a:buChar char="•"/>
              <a:defRPr/>
            </a:pPr>
            <a:r>
              <a:rPr lang="en-US" dirty="0" smtClean="0"/>
              <a:t>In combination</a:t>
            </a:r>
            <a:r>
              <a:rPr lang="en-US" baseline="0" dirty="0" smtClean="0"/>
              <a:t> with the p</a:t>
            </a:r>
            <a:r>
              <a:rPr lang="en-US" dirty="0" smtClean="0"/>
              <a:t>olicy-level</a:t>
            </a:r>
            <a:r>
              <a:rPr lang="en-US" baseline="0" dirty="0" smtClean="0"/>
              <a:t> PLDs, the grade- and subject-specific PLDs will describe the educational implications for students who attain a particular performance level on the PARCC assessments. </a:t>
            </a:r>
          </a:p>
          <a:p>
            <a:pPr marL="178027" indent="-178027" defTabSz="949478">
              <a:buFont typeface="Arial" pitchFamily="34" charset="0"/>
              <a:buChar char="•"/>
              <a:defRPr/>
            </a:pPr>
            <a:endParaRPr lang="en-US" baseline="0" dirty="0" smtClean="0"/>
          </a:p>
          <a:p>
            <a:pPr marL="178027" indent="-178027" defTabSz="949478">
              <a:buFont typeface="Arial" pitchFamily="34" charset="0"/>
              <a:buChar char="•"/>
              <a:defRPr/>
            </a:pPr>
            <a:r>
              <a:rPr lang="en-US" baseline="0" dirty="0" smtClean="0"/>
              <a:t>However, the policy-level PLDs are different from the grade- and subject-specific PLDs because they do not describe student performance </a:t>
            </a:r>
            <a:r>
              <a:rPr lang="en-US" b="1" baseline="0" dirty="0" smtClean="0"/>
              <a:t>at each grade level</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ADAA6EB2-32C2-4FB6-A7A7-1296811B20D8}" type="slidenum">
              <a:rPr lang="en-US" smtClean="0"/>
              <a:pPr/>
              <a:t>3</a:t>
            </a:fld>
            <a:endParaRPr lang="en-US" dirty="0"/>
          </a:p>
        </p:txBody>
      </p:sp>
    </p:spTree>
    <p:extLst>
      <p:ext uri="{BB962C8B-B14F-4D97-AF65-F5344CB8AC3E}">
        <p14:creationId xmlns="" xmlns:p14="http://schemas.microsoft.com/office/powerpoint/2010/main" val="3164576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How were the grade- and subject-specific</a:t>
            </a:r>
            <a:r>
              <a:rPr lang="en-US" baseline="0" dirty="0" smtClean="0"/>
              <a:t> PLDs developed?</a:t>
            </a:r>
          </a:p>
          <a:p>
            <a:pPr marL="0" indent="0">
              <a:buNone/>
            </a:pPr>
            <a:endParaRPr lang="en-US" dirty="0" smtClean="0"/>
          </a:p>
          <a:p>
            <a:pPr marL="349415" indent="-349415">
              <a:buAutoNum type="arabicPeriod"/>
            </a:pPr>
            <a:r>
              <a:rPr lang="en-US" dirty="0" smtClean="0"/>
              <a:t>The </a:t>
            </a:r>
            <a:r>
              <a:rPr lang="en-US" dirty="0"/>
              <a:t>PLD process began with scheduled week long PLD grade band meetings where state representatives developed the language for descriptors of the standards/evidence statements that students were expected to demonstrate at each one of the levels.</a:t>
            </a:r>
          </a:p>
          <a:p>
            <a:endParaRPr lang="en-US" dirty="0"/>
          </a:p>
          <a:p>
            <a:pPr marL="352650" indent="-352650">
              <a:buFont typeface="+mj-lt"/>
              <a:buAutoNum type="arabicPeriod" startAt="2"/>
            </a:pPr>
            <a:r>
              <a:rPr lang="en-US" dirty="0"/>
              <a:t>The information for each grade level PLD was gathered and formulated into a grade-level synthesis document that captured the essence of the PLD work. These were reviewed by the Center for Assessment, Educational Testing Service and College Board, and the PARCC Technical Advisory Committee.</a:t>
            </a:r>
          </a:p>
          <a:p>
            <a:endParaRPr lang="en-US" dirty="0"/>
          </a:p>
          <a:p>
            <a:pPr marL="352650" indent="-352650">
              <a:buAutoNum type="arabicPeriod" startAt="3"/>
            </a:pPr>
            <a:r>
              <a:rPr lang="en-US" dirty="0"/>
              <a:t>Using this feedback, the English Language Arts Operational Working </a:t>
            </a:r>
            <a:r>
              <a:rPr lang="en-US" dirty="0" smtClean="0"/>
              <a:t>Group,</a:t>
            </a:r>
            <a:r>
              <a:rPr lang="en-US" baseline="0" dirty="0" smtClean="0"/>
              <a:t> also known as the “</a:t>
            </a:r>
            <a:r>
              <a:rPr lang="en-US" dirty="0" smtClean="0"/>
              <a:t>ELA OWG”, members </a:t>
            </a:r>
            <a:r>
              <a:rPr lang="en-US" dirty="0"/>
              <a:t>that participated in the PLD meetings met again to add more specificity to the PLDs and to ensure that a common language for descriptors was apparent across the grade level, and that alignment to the standards and grade-to-grade consistency and differentiation were also evident</a:t>
            </a:r>
            <a:r>
              <a:rPr lang="en-US" dirty="0" smtClean="0"/>
              <a:t>.  The</a:t>
            </a:r>
            <a:r>
              <a:rPr lang="en-US" baseline="0" dirty="0" smtClean="0"/>
              <a:t> ELA OWG is made up of state content experts from across the PARCC states.</a:t>
            </a:r>
            <a:endParaRPr lang="en-US" dirty="0"/>
          </a:p>
          <a:p>
            <a:endParaRPr lang="en-US" dirty="0"/>
          </a:p>
          <a:p>
            <a:pPr marL="232943" indent="-232943" defTabSz="931774">
              <a:buFontTx/>
              <a:buAutoNum type="arabicPeriod" startAt="4"/>
              <a:defRPr/>
            </a:pPr>
            <a:r>
              <a:rPr lang="en-US" dirty="0">
                <a:ea typeface="Calibri"/>
                <a:cs typeface="Times New Roman"/>
              </a:rPr>
              <a:t>As a result of this meeting, the ELA OWG created a chart for </a:t>
            </a:r>
            <a:r>
              <a:rPr lang="en-US" b="1" dirty="0">
                <a:ea typeface="Calibri"/>
                <a:cs typeface="Times New Roman"/>
              </a:rPr>
              <a:t>each</a:t>
            </a:r>
            <a:r>
              <a:rPr lang="en-US" dirty="0">
                <a:ea typeface="Calibri"/>
                <a:cs typeface="Times New Roman"/>
              </a:rPr>
              <a:t> grade level that explained the </a:t>
            </a:r>
            <a:r>
              <a:rPr lang="en-US" b="1" dirty="0">
                <a:ea typeface="Calibri"/>
                <a:cs typeface="Times New Roman"/>
              </a:rPr>
              <a:t>three</a:t>
            </a:r>
            <a:r>
              <a:rPr lang="en-US" dirty="0">
                <a:ea typeface="Calibri"/>
                <a:cs typeface="Times New Roman"/>
              </a:rPr>
              <a:t> factors that determined the levels. (</a:t>
            </a:r>
            <a:r>
              <a:rPr lang="en-US" b="1" dirty="0">
                <a:ea typeface="Calibri"/>
                <a:cs typeface="Times New Roman"/>
              </a:rPr>
              <a:t>text complexity; range of accuracy; quality of evidence</a:t>
            </a:r>
            <a:r>
              <a:rPr lang="en-US" dirty="0">
                <a:ea typeface="Calibri"/>
                <a:cs typeface="Times New Roman"/>
              </a:rPr>
              <a:t>)</a:t>
            </a:r>
          </a:p>
          <a:p>
            <a:pPr marL="232943" indent="-232943" defTabSz="931774">
              <a:buFontTx/>
              <a:buAutoNum type="arabicPeriod" startAt="4"/>
              <a:defRPr/>
            </a:pPr>
            <a:endParaRPr lang="en-US" dirty="0">
              <a:ea typeface="Calibri"/>
              <a:cs typeface="Times New Roman"/>
            </a:endParaRPr>
          </a:p>
          <a:p>
            <a:pPr marL="232943" indent="-232943" defTabSz="931774">
              <a:buFont typeface="+mj-lt"/>
              <a:buAutoNum type="arabicPeriod" startAt="5"/>
              <a:defRPr/>
            </a:pPr>
            <a:r>
              <a:rPr lang="en-US" dirty="0"/>
              <a:t>ELA OWG members also developed a cover page to accompany the PLDs to aid public understanding of the process used to create the grade- and subject-specific PLD documents by providing information about PARCC’s  decision to require a new complexity framework and a new means to develop performance level descriptors</a:t>
            </a:r>
            <a:r>
              <a:rPr lang="en-US" dirty="0" smtClean="0"/>
              <a:t>.</a:t>
            </a:r>
          </a:p>
          <a:p>
            <a:pPr marL="232943" indent="-232943" defTabSz="931774">
              <a:buFont typeface="+mj-lt"/>
              <a:buAutoNum type="arabicPeriod" startAt="5"/>
              <a:defRPr/>
            </a:pPr>
            <a:endParaRPr lang="en-US" dirty="0" smtClean="0"/>
          </a:p>
          <a:p>
            <a:pPr marL="232943" indent="-232943" defTabSz="931774">
              <a:buFont typeface="+mj-lt"/>
              <a:buAutoNum type="arabicPeriod" startAt="5"/>
              <a:defRPr/>
            </a:pPr>
            <a:r>
              <a:rPr lang="en-US" dirty="0" smtClean="0">
                <a:ea typeface="Calibri"/>
                <a:cs typeface="Times New Roman"/>
              </a:rPr>
              <a:t>The</a:t>
            </a:r>
            <a:r>
              <a:rPr lang="en-US" baseline="0" dirty="0" smtClean="0">
                <a:ea typeface="Calibri"/>
                <a:cs typeface="Times New Roman"/>
              </a:rPr>
              <a:t> PLDs were released to the public for review and commentary.</a:t>
            </a:r>
          </a:p>
          <a:p>
            <a:pPr marL="232943" indent="-232943" defTabSz="931774">
              <a:buFont typeface="+mj-lt"/>
              <a:buAutoNum type="arabicPeriod" startAt="5"/>
              <a:defRPr/>
            </a:pPr>
            <a:endParaRPr lang="en-US" baseline="0" dirty="0" smtClean="0">
              <a:ea typeface="Calibri"/>
              <a:cs typeface="Times New Roman"/>
            </a:endParaRPr>
          </a:p>
          <a:p>
            <a:pPr marL="232943" indent="-232943" defTabSz="931774">
              <a:buFont typeface="+mj-lt"/>
              <a:buAutoNum type="arabicPeriod" startAt="5"/>
              <a:defRPr/>
            </a:pPr>
            <a:r>
              <a:rPr lang="en-US" baseline="0" dirty="0" smtClean="0">
                <a:ea typeface="Calibri"/>
                <a:cs typeface="Times New Roman"/>
              </a:rPr>
              <a:t>Based on the review and commentary, the ELA OWG revised the PLDS.</a:t>
            </a:r>
          </a:p>
          <a:p>
            <a:pPr marL="232943" indent="-232943" defTabSz="931774">
              <a:buFont typeface="+mj-lt"/>
              <a:buAutoNum type="arabicPeriod" startAt="5"/>
              <a:defRPr/>
            </a:pPr>
            <a:endParaRPr lang="en-US" baseline="0" dirty="0" smtClean="0">
              <a:ea typeface="Calibri"/>
              <a:cs typeface="Times New Roman"/>
            </a:endParaRPr>
          </a:p>
          <a:p>
            <a:pPr marL="232943" indent="-232943" defTabSz="931774">
              <a:buFont typeface="+mj-lt"/>
              <a:buAutoNum type="arabicPeriod" startAt="5"/>
              <a:defRPr/>
            </a:pPr>
            <a:r>
              <a:rPr lang="en-US" baseline="0" dirty="0" smtClean="0">
                <a:ea typeface="Calibri"/>
                <a:cs typeface="Times New Roman"/>
              </a:rPr>
              <a:t>Finally, the governing board and ACCR adopted the PLDS .</a:t>
            </a:r>
            <a:endParaRPr lang="en-US" dirty="0">
              <a:ea typeface="Calibri"/>
              <a:cs typeface="Times New Roman"/>
            </a:endParaRPr>
          </a:p>
          <a:p>
            <a:pPr marL="352650" indent="-352650">
              <a:buAutoNum type="arabicPeriod" startAt="3"/>
            </a:pPr>
            <a:endParaRPr lang="en-US" dirty="0"/>
          </a:p>
          <a:p>
            <a:pPr marL="352650" indent="-352650">
              <a:buAutoNum type="arabicPeriod" startAt="3"/>
            </a:pPr>
            <a:endParaRPr lang="en-US" dirty="0"/>
          </a:p>
          <a:p>
            <a:pPr marL="352650" indent="-352650">
              <a:buAutoNum type="arabicPeriod" startAt="3"/>
            </a:pPr>
            <a:endParaRPr lang="en-US" dirty="0"/>
          </a:p>
        </p:txBody>
      </p:sp>
      <p:sp>
        <p:nvSpPr>
          <p:cNvPr id="4" name="Slide Number Placeholder 3"/>
          <p:cNvSpPr>
            <a:spLocks noGrp="1"/>
          </p:cNvSpPr>
          <p:nvPr>
            <p:ph type="sldNum" sz="quarter" idx="10"/>
          </p:nvPr>
        </p:nvSpPr>
        <p:spPr/>
        <p:txBody>
          <a:bodyPr/>
          <a:lstStyle/>
          <a:p>
            <a:fld id="{ADAA6EB2-32C2-4FB6-A7A7-1296811B20D8}" type="slidenum">
              <a:rPr lang="en-US" smtClean="0"/>
              <a:pPr/>
              <a:t>4</a:t>
            </a:fld>
            <a:endParaRPr lang="en-US" dirty="0"/>
          </a:p>
        </p:txBody>
      </p:sp>
    </p:spTree>
    <p:extLst>
      <p:ext uri="{BB962C8B-B14F-4D97-AF65-F5344CB8AC3E}">
        <p14:creationId xmlns="" xmlns:p14="http://schemas.microsoft.com/office/powerpoint/2010/main" val="3281130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PARCC Assessment System, there are three types of claims, and each claim will have its own reporting category that will use an appropriate reporting </a:t>
            </a:r>
            <a:r>
              <a:rPr lang="en-US" dirty="0" smtClean="0"/>
              <a:t>metric.</a:t>
            </a:r>
            <a:r>
              <a:rPr lang="en-US" baseline="0" dirty="0" smtClean="0"/>
              <a:t> Examples of these metrics are </a:t>
            </a:r>
            <a:r>
              <a:rPr lang="en-US" dirty="0" smtClean="0"/>
              <a:t>performance </a:t>
            </a:r>
            <a:r>
              <a:rPr lang="en-US" dirty="0"/>
              <a:t>level </a:t>
            </a:r>
            <a:r>
              <a:rPr lang="en-US" dirty="0" smtClean="0"/>
              <a:t>descriptors, </a:t>
            </a:r>
            <a:r>
              <a:rPr lang="en-US" dirty="0"/>
              <a:t>scale </a:t>
            </a:r>
            <a:r>
              <a:rPr lang="en-US" dirty="0" smtClean="0"/>
              <a:t>scores, and </a:t>
            </a:r>
            <a:r>
              <a:rPr lang="en-US" dirty="0"/>
              <a:t>raw </a:t>
            </a:r>
            <a:r>
              <a:rPr lang="en-US" dirty="0" smtClean="0"/>
              <a:t>scores. </a:t>
            </a:r>
            <a:endParaRPr lang="en-US" dirty="0"/>
          </a:p>
          <a:p>
            <a:r>
              <a:rPr lang="en-US" dirty="0"/>
              <a:t> </a:t>
            </a:r>
          </a:p>
          <a:p>
            <a:pPr lvl="0"/>
            <a:r>
              <a:rPr lang="en-US" b="1" dirty="0"/>
              <a:t>The Master Claim </a:t>
            </a:r>
            <a:r>
              <a:rPr lang="en-US" dirty="0"/>
              <a:t>is the overall performance goal for the PARCC ELA/Literacy Assessment System—students must demonstrate that they are “on track” for college and career readiness</a:t>
            </a:r>
            <a:r>
              <a:rPr lang="en-US" dirty="0" smtClean="0"/>
              <a:t>.</a:t>
            </a:r>
          </a:p>
          <a:p>
            <a:pPr lvl="0"/>
            <a:r>
              <a:rPr lang="en-US" b="1" dirty="0"/>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Major Claims </a:t>
            </a:r>
            <a:r>
              <a:rPr lang="en-US" dirty="0"/>
              <a:t>are designed to elicit sufficient evidence to yield scale scores for making longitudinal comparisons. </a:t>
            </a:r>
            <a:r>
              <a:rPr lang="en-US" dirty="0" smtClean="0"/>
              <a:t>While</a:t>
            </a:r>
            <a:r>
              <a:rPr lang="en-US" baseline="0" dirty="0" smtClean="0"/>
              <a:t> students will receive one overall ELA/literacy scores, t</a:t>
            </a:r>
            <a:r>
              <a:rPr lang="en-US" dirty="0" smtClean="0"/>
              <a:t>here will be scale scores for each of the two major claims.</a:t>
            </a:r>
            <a:endParaRPr lang="en-US" dirty="0"/>
          </a:p>
          <a:p>
            <a:r>
              <a:rPr lang="en-US" dirty="0"/>
              <a:t> </a:t>
            </a:r>
          </a:p>
          <a:p>
            <a:pPr lvl="0"/>
            <a:r>
              <a:rPr lang="en-US" b="1" dirty="0"/>
              <a:t>Sub Claims</a:t>
            </a:r>
            <a:r>
              <a:rPr lang="en-US" dirty="0"/>
              <a:t> are designed to elicit additional data in support of the Major Claims while providing data that must help educators to focus instruction on key priorities.</a:t>
            </a:r>
          </a:p>
          <a:p>
            <a:r>
              <a:rPr lang="en-US" b="1" dirty="0"/>
              <a:t> </a:t>
            </a:r>
            <a:endParaRPr lang="en-US" dirty="0"/>
          </a:p>
          <a:p>
            <a:pPr lvl="0"/>
            <a:r>
              <a:rPr lang="en-US" b="1" dirty="0"/>
              <a:t>Master Claim: Students Are “On Track” to College and Career Readiness</a:t>
            </a:r>
            <a:endParaRPr lang="en-US" dirty="0"/>
          </a:p>
          <a:p>
            <a:r>
              <a:rPr lang="en-US" b="1" dirty="0"/>
              <a:t> </a:t>
            </a:r>
            <a:endParaRPr lang="en-US" dirty="0"/>
          </a:p>
          <a:p>
            <a:r>
              <a:rPr lang="en-US" dirty="0"/>
              <a:t>This Master Claim reflects the overall goal of the Common Core State Standards and Model Content Frameworks—to prepare students for college and careers, and specifically to ensure students have the literacy skills and understandings required for success in multiple </a:t>
            </a:r>
            <a:r>
              <a:rPr lang="en-US" dirty="0" smtClean="0"/>
              <a:t>disciplines.</a:t>
            </a:r>
          </a:p>
          <a:p>
            <a:endParaRPr lang="en-US" dirty="0" smtClean="0"/>
          </a:p>
          <a:p>
            <a:r>
              <a:rPr lang="en-US" dirty="0" smtClean="0"/>
              <a:t>The </a:t>
            </a:r>
            <a:r>
              <a:rPr lang="en-US" dirty="0"/>
              <a:t>measure of progress towards this essential goal will be reflected by a student’s overall performance on the summative components (both the Performance-Based Assessment and End-of-Year Assessment) of the PARCC ELA/Literacy Assessment System.</a:t>
            </a:r>
          </a:p>
          <a:p>
            <a:r>
              <a:rPr lang="en-US" dirty="0"/>
              <a:t> </a:t>
            </a:r>
          </a:p>
          <a:p>
            <a:r>
              <a:rPr lang="en-US" dirty="0"/>
              <a:t>For the summative assessment, the extent to which students are “on track” for college and careers means measuring the degree to which students are able </a:t>
            </a:r>
            <a:r>
              <a:rPr lang="en-US" dirty="0" smtClean="0"/>
              <a:t>to:</a:t>
            </a:r>
          </a:p>
          <a:p>
            <a:endParaRPr lang="en-US" dirty="0" smtClean="0"/>
          </a:p>
          <a:p>
            <a:r>
              <a:rPr lang="en-US" dirty="0" smtClean="0"/>
              <a:t>	(1</a:t>
            </a:r>
            <a:r>
              <a:rPr lang="en-US" dirty="0"/>
              <a:t>) undertake close, analytic reading and the comparison and synthesis of ideas that are at the heart of comprehending complex literary works and informational texts</a:t>
            </a:r>
            <a:r>
              <a:rPr lang="en-US" dirty="0" smtClean="0"/>
              <a:t>;</a:t>
            </a:r>
          </a:p>
          <a:p>
            <a:endParaRPr lang="en-US" dirty="0" smtClean="0"/>
          </a:p>
          <a:p>
            <a:r>
              <a:rPr lang="en-US" dirty="0" smtClean="0"/>
              <a:t>	(</a:t>
            </a:r>
            <a:r>
              <a:rPr lang="en-US" dirty="0"/>
              <a:t>2) write effectively when using and/or analyzing </a:t>
            </a:r>
            <a:r>
              <a:rPr lang="en-US" dirty="0" smtClean="0"/>
              <a:t>sources;</a:t>
            </a:r>
          </a:p>
          <a:p>
            <a:endParaRPr lang="en-US" dirty="0" smtClean="0"/>
          </a:p>
          <a:p>
            <a:r>
              <a:rPr lang="en-US" dirty="0" smtClean="0"/>
              <a:t>this </a:t>
            </a:r>
            <a:r>
              <a:rPr lang="en-US" dirty="0"/>
              <a:t>includes many additional skills and understandings as indicated by the sub-claims, including how well students interpret and use vocabulary, how well students read literary and informational texts, how well students express themselves in writing, how well students use their knowledge of language and its conventions, and how well students build and present knowledge through research and the integration, comparison, and synthesis of ideas. </a:t>
            </a:r>
          </a:p>
          <a:p>
            <a:r>
              <a:rPr lang="en-US" dirty="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DAA6EB2-32C2-4FB6-A7A7-1296811B20D8}" type="slidenum">
              <a:rPr lang="en-US" smtClean="0"/>
              <a:pPr/>
              <a:t>5</a:t>
            </a:fld>
            <a:endParaRPr lang="en-US" dirty="0"/>
          </a:p>
        </p:txBody>
      </p:sp>
    </p:spTree>
    <p:extLst>
      <p:ext uri="{BB962C8B-B14F-4D97-AF65-F5344CB8AC3E}">
        <p14:creationId xmlns="" xmlns:p14="http://schemas.microsoft.com/office/powerpoint/2010/main" val="2797524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sample of Grade 11 Chart that accompanies the draft PLDs. This chart is not grade-specific.</a:t>
            </a:r>
          </a:p>
          <a:p>
            <a:endParaRPr lang="en-US" dirty="0" smtClean="0"/>
          </a:p>
          <a:p>
            <a:r>
              <a:rPr lang="en-US" dirty="0" smtClean="0"/>
              <a:t>These charts are at the beginning of each grade level in the PLD documents, along with explanations of each factor linked</a:t>
            </a:r>
            <a:r>
              <a:rPr lang="en-US" baseline="0" dirty="0" smtClean="0"/>
              <a:t> to reading performance-level descriptors</a:t>
            </a:r>
            <a:r>
              <a:rPr lang="en-US" dirty="0" smtClean="0"/>
              <a:t>. </a:t>
            </a:r>
          </a:p>
          <a:p>
            <a:endParaRPr lang="en-US" dirty="0" smtClean="0"/>
          </a:p>
          <a:p>
            <a:pPr defTabSz="931774">
              <a:defRPr/>
            </a:pPr>
            <a:r>
              <a:rPr lang="en-US" b="1" dirty="0">
                <a:ea typeface="Calibri"/>
                <a:cs typeface="Times New Roman"/>
              </a:rPr>
              <a:t>Three</a:t>
            </a:r>
            <a:r>
              <a:rPr lang="en-US" dirty="0">
                <a:ea typeface="Calibri"/>
                <a:cs typeface="Times New Roman"/>
              </a:rPr>
              <a:t> factors determined the </a:t>
            </a:r>
            <a:r>
              <a:rPr lang="en-US" dirty="0" smtClean="0">
                <a:ea typeface="Calibri"/>
                <a:cs typeface="Times New Roman"/>
              </a:rPr>
              <a:t>levels linked to reading performance: </a:t>
            </a:r>
            <a:r>
              <a:rPr lang="en-US" b="1" dirty="0">
                <a:ea typeface="Calibri"/>
                <a:cs typeface="Times New Roman"/>
              </a:rPr>
              <a:t>text complexity; range of accuracy; quality of evidence</a:t>
            </a:r>
            <a:endParaRPr lang="en-US" dirty="0">
              <a:ea typeface="Calibri"/>
              <a:cs typeface="Times New Roman"/>
            </a:endParaRPr>
          </a:p>
          <a:p>
            <a:endParaRPr lang="en-US" dirty="0" smtClean="0"/>
          </a:p>
          <a:p>
            <a:r>
              <a:rPr lang="en-US" dirty="0" smtClean="0"/>
              <a:t>These will be described in detail in the following slides.</a:t>
            </a:r>
            <a:endParaRPr lang="en-US" dirty="0"/>
          </a:p>
        </p:txBody>
      </p:sp>
      <p:sp>
        <p:nvSpPr>
          <p:cNvPr id="4" name="Slide Number Placeholder 3"/>
          <p:cNvSpPr>
            <a:spLocks noGrp="1"/>
          </p:cNvSpPr>
          <p:nvPr>
            <p:ph type="sldNum" sz="quarter" idx="10"/>
          </p:nvPr>
        </p:nvSpPr>
        <p:spPr/>
        <p:txBody>
          <a:bodyPr/>
          <a:lstStyle/>
          <a:p>
            <a:fld id="{ADAA6EB2-32C2-4FB6-A7A7-1296811B20D8}" type="slidenum">
              <a:rPr lang="en-US" smtClean="0"/>
              <a:pPr/>
              <a:t>6</a:t>
            </a:fld>
            <a:endParaRPr lang="en-US" dirty="0"/>
          </a:p>
        </p:txBody>
      </p:sp>
    </p:spTree>
    <p:extLst>
      <p:ext uri="{BB962C8B-B14F-4D97-AF65-F5344CB8AC3E}">
        <p14:creationId xmlns="" xmlns:p14="http://schemas.microsoft.com/office/powerpoint/2010/main" val="874095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PARCC complexity framework reflects the importance of text complexity as it relates to the CCSS. </a:t>
            </a:r>
          </a:p>
          <a:p>
            <a:endParaRPr lang="en-US" dirty="0" smtClean="0"/>
          </a:p>
          <a:p>
            <a:r>
              <a:rPr lang="en-US" dirty="0" smtClean="0"/>
              <a:t>To determine a student’s performance level, it is critical to identify the pattern of responses when students respond to items with varied text complexities.  </a:t>
            </a:r>
          </a:p>
          <a:p>
            <a:endParaRPr lang="en-US" dirty="0" smtClean="0"/>
          </a:p>
          <a:p>
            <a:r>
              <a:rPr lang="en-US" dirty="0" smtClean="0"/>
              <a:t>To</a:t>
            </a:r>
            <a:r>
              <a:rPr lang="en-US" baseline="0" dirty="0" smtClean="0"/>
              <a:t> determine text complexity, </a:t>
            </a:r>
            <a:r>
              <a:rPr lang="en-US" dirty="0" smtClean="0"/>
              <a:t>PARCC </a:t>
            </a:r>
            <a:r>
              <a:rPr lang="en-US" dirty="0"/>
              <a:t>uses two </a:t>
            </a:r>
            <a:r>
              <a:rPr lang="en-US" dirty="0" smtClean="0"/>
              <a:t>components: </a:t>
            </a:r>
            <a:endParaRPr lang="en-US" dirty="0"/>
          </a:p>
          <a:p>
            <a:endParaRPr lang="en-US" sz="1400" dirty="0"/>
          </a:p>
          <a:p>
            <a:r>
              <a:rPr lang="en-US" dirty="0"/>
              <a:t>1.  The first component </a:t>
            </a:r>
            <a:r>
              <a:rPr lang="en-US" dirty="0" smtClean="0"/>
              <a:t>is composed of three </a:t>
            </a:r>
            <a:r>
              <a:rPr lang="en-US" dirty="0"/>
              <a:t>quantitative text complexity measures (Reading Maturity Metric, SourceRater, and Lexiles). These programs are ones that are able to determine a text’s recommended grade level analytically or through a computerized program. This provides a starting point and an </a:t>
            </a:r>
            <a:r>
              <a:rPr lang="en-US" b="1" dirty="0"/>
              <a:t>initial </a:t>
            </a:r>
            <a:r>
              <a:rPr lang="en-US" dirty="0"/>
              <a:t>recommendation for grade level. </a:t>
            </a:r>
          </a:p>
          <a:p>
            <a:r>
              <a:rPr lang="en-US" dirty="0"/>
              <a:t> </a:t>
            </a:r>
          </a:p>
          <a:p>
            <a:r>
              <a:rPr lang="en-US" dirty="0"/>
              <a:t>2.  </a:t>
            </a:r>
            <a:r>
              <a:rPr lang="en-US" dirty="0" smtClean="0"/>
              <a:t>The</a:t>
            </a:r>
            <a:r>
              <a:rPr lang="en-US" baseline="0" dirty="0" smtClean="0"/>
              <a:t> second component </a:t>
            </a:r>
            <a:r>
              <a:rPr lang="en-US" dirty="0" smtClean="0"/>
              <a:t>is a set of Complexity </a:t>
            </a:r>
            <a:r>
              <a:rPr lang="en-US" dirty="0"/>
              <a:t>Analysis Worksheets, one for informational text and one for literary text, to determine the qualitative complexity of the texts. These measures </a:t>
            </a:r>
            <a:r>
              <a:rPr lang="en-US" dirty="0" smtClean="0"/>
              <a:t>rely largely on </a:t>
            </a:r>
            <a:r>
              <a:rPr lang="en-US" dirty="0"/>
              <a:t>educator professional judgment and expertise. To determine whether a text is readily accessible, moderately complex, or highly complex, teams of trained reviewers use the data from the quantitative </a:t>
            </a:r>
            <a:r>
              <a:rPr lang="en-US" dirty="0" smtClean="0"/>
              <a:t>measures,</a:t>
            </a:r>
            <a:r>
              <a:rPr lang="en-US" baseline="0" dirty="0" smtClean="0"/>
              <a:t> in combination with </a:t>
            </a:r>
            <a:r>
              <a:rPr lang="en-US" dirty="0" smtClean="0"/>
              <a:t>the </a:t>
            </a:r>
            <a:r>
              <a:rPr lang="en-US" dirty="0"/>
              <a:t>data from the qualitative measures. </a:t>
            </a:r>
          </a:p>
        </p:txBody>
      </p:sp>
      <p:sp>
        <p:nvSpPr>
          <p:cNvPr id="4" name="Slide Number Placeholder 3"/>
          <p:cNvSpPr>
            <a:spLocks noGrp="1"/>
          </p:cNvSpPr>
          <p:nvPr>
            <p:ph type="sldNum" sz="quarter" idx="10"/>
          </p:nvPr>
        </p:nvSpPr>
        <p:spPr/>
        <p:txBody>
          <a:bodyPr/>
          <a:lstStyle/>
          <a:p>
            <a:fld id="{ADAA6EB2-32C2-4FB6-A7A7-1296811B20D8}" type="slidenum">
              <a:rPr lang="en-US" smtClean="0"/>
              <a:pPr/>
              <a:t>7</a:t>
            </a:fld>
            <a:endParaRPr lang="en-US" dirty="0"/>
          </a:p>
        </p:txBody>
      </p:sp>
    </p:spTree>
    <p:extLst>
      <p:ext uri="{BB962C8B-B14F-4D97-AF65-F5344CB8AC3E}">
        <p14:creationId xmlns="" xmlns:p14="http://schemas.microsoft.com/office/powerpoint/2010/main" val="874095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determine range of accuracy,</a:t>
            </a:r>
            <a:r>
              <a:rPr lang="en-US" baseline="0" dirty="0" smtClean="0"/>
              <a:t> </a:t>
            </a:r>
            <a:r>
              <a:rPr lang="en-US" dirty="0" smtClean="0"/>
              <a:t>PARCC </a:t>
            </a:r>
            <a:r>
              <a:rPr lang="en-US" dirty="0"/>
              <a:t>has developed a reading rubric to measure comprehension of key idea and details for prose constructed </a:t>
            </a:r>
            <a:r>
              <a:rPr lang="en-US" dirty="0" smtClean="0"/>
              <a:t>response (PCR) items.</a:t>
            </a:r>
          </a:p>
          <a:p>
            <a:endParaRPr lang="en-US" dirty="0" smtClean="0"/>
          </a:p>
          <a:p>
            <a:r>
              <a:rPr lang="en-US" dirty="0" smtClean="0"/>
              <a:t>There </a:t>
            </a:r>
            <a:r>
              <a:rPr lang="en-US" dirty="0"/>
              <a:t>is one generic scoring rubric for grade 3, one for grades 4 and 5, and one for grades 6 – </a:t>
            </a:r>
            <a:r>
              <a:rPr lang="en-US" dirty="0" smtClean="0"/>
              <a:t>11.</a:t>
            </a:r>
          </a:p>
          <a:p>
            <a:endParaRPr lang="en-US" dirty="0" smtClean="0"/>
          </a:p>
          <a:p>
            <a:r>
              <a:rPr lang="en-US" dirty="0" smtClean="0"/>
              <a:t>There </a:t>
            </a:r>
            <a:r>
              <a:rPr lang="en-US" dirty="0"/>
              <a:t>are three prose constructed response items on the PARCC summative assessments for ELA/literacy for each grade </a:t>
            </a:r>
            <a:r>
              <a:rPr lang="en-US" dirty="0" smtClean="0"/>
              <a:t>level.</a:t>
            </a:r>
          </a:p>
          <a:p>
            <a:endParaRPr lang="en-US" dirty="0" smtClean="0"/>
          </a:p>
          <a:p>
            <a:r>
              <a:rPr lang="en-US" dirty="0" smtClean="0"/>
              <a:t>Scores </a:t>
            </a:r>
            <a:r>
              <a:rPr lang="en-US" dirty="0"/>
              <a:t>on </a:t>
            </a:r>
            <a:r>
              <a:rPr lang="en-US" dirty="0" smtClean="0"/>
              <a:t>two</a:t>
            </a:r>
            <a:r>
              <a:rPr lang="en-US" baseline="0" dirty="0" smtClean="0"/>
              <a:t> of the three</a:t>
            </a:r>
            <a:r>
              <a:rPr lang="en-US" dirty="0" smtClean="0"/>
              <a:t> </a:t>
            </a:r>
            <a:r>
              <a:rPr lang="en-US" dirty="0"/>
              <a:t>items contribute to an evaluation of the degree to which a student can accurately comprehend a </a:t>
            </a:r>
            <a:r>
              <a:rPr lang="en-US" dirty="0" smtClean="0"/>
              <a:t>text.</a:t>
            </a:r>
          </a:p>
          <a:p>
            <a:endParaRPr lang="en-US" dirty="0" smtClean="0"/>
          </a:p>
          <a:p>
            <a:r>
              <a:rPr lang="en-US" dirty="0" smtClean="0"/>
              <a:t>For </a:t>
            </a:r>
            <a:r>
              <a:rPr lang="en-US" dirty="0"/>
              <a:t>machine-scorable items (Evidence-Based Selected Response and Technology-Enhanced Constructed Response), the design of the items are such that the items help contribute to an understanding of how accurately students comprehend </a:t>
            </a:r>
            <a:r>
              <a:rPr lang="en-US" dirty="0" smtClean="0"/>
              <a:t>text.</a:t>
            </a:r>
          </a:p>
          <a:p>
            <a:endParaRPr lang="en-US" dirty="0" smtClean="0"/>
          </a:p>
          <a:p>
            <a:r>
              <a:rPr lang="en-US" dirty="0" smtClean="0"/>
              <a:t>The </a:t>
            </a:r>
            <a:r>
              <a:rPr lang="en-US" dirty="0"/>
              <a:t>PARCC assessments will have four  levels of accuracy at grades 3 - 5 and five levels of accuracy at grades 6 -11 that are measured using the reading data collected through the PCR, EBSR, and TECR items</a:t>
            </a:r>
            <a:r>
              <a:rPr lang="en-US" dirty="0" smtClean="0"/>
              <a:t>.</a:t>
            </a:r>
          </a:p>
          <a:p>
            <a:endParaRPr lang="en-US" dirty="0"/>
          </a:p>
          <a:p>
            <a:pPr marL="174708" indent="-174708">
              <a:buFont typeface="Arial" pitchFamily="34" charset="0"/>
              <a:buChar char="•"/>
            </a:pPr>
            <a:r>
              <a:rPr lang="en-US" b="1" dirty="0"/>
              <a:t>Accurate</a:t>
            </a:r>
            <a:r>
              <a:rPr lang="en-US" dirty="0"/>
              <a:t> </a:t>
            </a:r>
            <a:r>
              <a:rPr lang="en-US" dirty="0" smtClean="0"/>
              <a:t>means that a student </a:t>
            </a:r>
            <a:r>
              <a:rPr lang="en-US" dirty="0"/>
              <a:t>is able to accurately state both the general ideas expressed in the text(s) and the key and supporting details.  The response is complete and the student demonstrates </a:t>
            </a:r>
            <a:r>
              <a:rPr lang="en-US" u="sng" dirty="0"/>
              <a:t>full </a:t>
            </a:r>
            <a:r>
              <a:rPr lang="en-US" dirty="0"/>
              <a:t>understanding</a:t>
            </a:r>
            <a:r>
              <a:rPr lang="en-US" dirty="0" smtClean="0"/>
              <a:t>.</a:t>
            </a:r>
          </a:p>
          <a:p>
            <a:pPr marL="0" indent="0">
              <a:buFont typeface="Arial" pitchFamily="34" charset="0"/>
              <a:buNone/>
            </a:pPr>
            <a:endParaRPr lang="en-US" dirty="0"/>
          </a:p>
          <a:p>
            <a:pPr marL="174708" indent="-174708">
              <a:buFont typeface="Arial" pitchFamily="34" charset="0"/>
              <a:buChar char="•"/>
            </a:pPr>
            <a:r>
              <a:rPr lang="en-US" b="1" dirty="0"/>
              <a:t>Mostly accurate</a:t>
            </a:r>
            <a:r>
              <a:rPr lang="en-US" dirty="0"/>
              <a:t> </a:t>
            </a:r>
            <a:r>
              <a:rPr lang="en-US" dirty="0" smtClean="0"/>
              <a:t>means that a student </a:t>
            </a:r>
            <a:r>
              <a:rPr lang="en-US" dirty="0"/>
              <a:t>is able to accurately state most of the general ideas expressed in the text(s) and the key and supporting details, but the response is incomplete or contains minor inaccuracies. The student demonstrates </a:t>
            </a:r>
            <a:r>
              <a:rPr lang="en-US" u="sng" dirty="0"/>
              <a:t>extensive</a:t>
            </a:r>
            <a:r>
              <a:rPr lang="en-US" dirty="0"/>
              <a:t> understanding</a:t>
            </a:r>
            <a:r>
              <a:rPr lang="en-US" dirty="0" smtClean="0"/>
              <a:t>.</a:t>
            </a:r>
          </a:p>
          <a:p>
            <a:pPr marL="0" indent="0">
              <a:buFont typeface="Arial" pitchFamily="34" charset="0"/>
              <a:buNone/>
            </a:pPr>
            <a:endParaRPr lang="en-US" dirty="0"/>
          </a:p>
          <a:p>
            <a:pPr marL="174708" indent="-174708">
              <a:buFont typeface="Arial" pitchFamily="34" charset="0"/>
              <a:buChar char="•"/>
            </a:pPr>
            <a:r>
              <a:rPr lang="en-US" b="1" dirty="0"/>
              <a:t>Generally </a:t>
            </a:r>
            <a:r>
              <a:rPr lang="en-US" b="1" dirty="0" smtClean="0"/>
              <a:t>accurate</a:t>
            </a:r>
            <a:r>
              <a:rPr lang="en-US" b="0" baseline="0" dirty="0"/>
              <a:t> </a:t>
            </a:r>
            <a:r>
              <a:rPr lang="en-US" b="0" baseline="0" dirty="0" smtClean="0"/>
              <a:t>means that a</a:t>
            </a:r>
            <a:r>
              <a:rPr lang="en-US" dirty="0" smtClean="0"/>
              <a:t> </a:t>
            </a:r>
            <a:r>
              <a:rPr lang="en-US" dirty="0"/>
              <a:t>student is able to accurately state the gist of the text(s), but fails to accurately state the key and supporting details in the text or to connect such details to the overarching meaning of the text(s). The student demonstrates </a:t>
            </a:r>
            <a:r>
              <a:rPr lang="en-US" u="sng" dirty="0"/>
              <a:t>basic</a:t>
            </a:r>
            <a:r>
              <a:rPr lang="en-US" dirty="0"/>
              <a:t> understanding. This level of accuracy is used only in grades 6 -11</a:t>
            </a:r>
            <a:r>
              <a:rPr lang="en-US" dirty="0" smtClean="0"/>
              <a:t>.</a:t>
            </a:r>
          </a:p>
          <a:p>
            <a:pPr marL="174708" indent="-174708">
              <a:buFont typeface="Arial" pitchFamily="34" charset="0"/>
              <a:buChar char="•"/>
            </a:pPr>
            <a:endParaRPr lang="en-US" dirty="0"/>
          </a:p>
          <a:p>
            <a:pPr marL="174708" indent="-174708">
              <a:buFont typeface="Arial" pitchFamily="34" charset="0"/>
              <a:buChar char="•"/>
            </a:pPr>
            <a:r>
              <a:rPr lang="en-US" b="1" dirty="0"/>
              <a:t>Minimally accurate</a:t>
            </a:r>
            <a:r>
              <a:rPr lang="en-US" dirty="0"/>
              <a:t> </a:t>
            </a:r>
            <a:r>
              <a:rPr lang="en-US" dirty="0" smtClean="0"/>
              <a:t>means that a student </a:t>
            </a:r>
            <a:r>
              <a:rPr lang="en-US" dirty="0"/>
              <a:t>is unable to accurately state the gist of the text(s), but is able to minimally state some of the key or supporting details with accuracy.  The student does not connect the specific details of the text to the overarching meaning(s) of the text. The student demonstrates </a:t>
            </a:r>
            <a:r>
              <a:rPr lang="en-US" u="sng" dirty="0"/>
              <a:t>minimal</a:t>
            </a:r>
            <a:r>
              <a:rPr lang="en-US" dirty="0"/>
              <a:t> understanding</a:t>
            </a:r>
            <a:r>
              <a:rPr lang="en-US" dirty="0" smtClean="0"/>
              <a:t>.</a:t>
            </a:r>
          </a:p>
          <a:p>
            <a:pPr marL="174708" indent="-174708">
              <a:buFont typeface="Arial" pitchFamily="34" charset="0"/>
              <a:buChar char="•"/>
            </a:pPr>
            <a:endParaRPr lang="en-US" dirty="0"/>
          </a:p>
          <a:p>
            <a:pPr marL="174708" indent="-174708">
              <a:buFont typeface="Arial" pitchFamily="34" charset="0"/>
              <a:buChar char="•"/>
            </a:pPr>
            <a:r>
              <a:rPr lang="en-US" b="1" dirty="0"/>
              <a:t>Inaccurate</a:t>
            </a:r>
            <a:r>
              <a:rPr lang="en-US" dirty="0"/>
              <a:t> </a:t>
            </a:r>
            <a:r>
              <a:rPr lang="en-US" dirty="0" smtClean="0"/>
              <a:t>means that a student </a:t>
            </a:r>
            <a:r>
              <a:rPr lang="en-US" dirty="0"/>
              <a:t>is unable to accurately state either the gist of the text or the key and supporting details evident in the text.</a:t>
            </a:r>
          </a:p>
          <a:p>
            <a:pPr marL="174708" indent="-174708">
              <a:buFont typeface="Arial" pitchFamily="34" charset="0"/>
              <a:buChar char="•"/>
            </a:pPr>
            <a:endParaRPr lang="en-US" dirty="0" smtClean="0"/>
          </a:p>
        </p:txBody>
      </p:sp>
      <p:sp>
        <p:nvSpPr>
          <p:cNvPr id="4" name="Slide Number Placeholder 3"/>
          <p:cNvSpPr>
            <a:spLocks noGrp="1"/>
          </p:cNvSpPr>
          <p:nvPr>
            <p:ph type="sldNum" sz="quarter" idx="10"/>
          </p:nvPr>
        </p:nvSpPr>
        <p:spPr/>
        <p:txBody>
          <a:bodyPr/>
          <a:lstStyle/>
          <a:p>
            <a:fld id="{ADAA6EB2-32C2-4FB6-A7A7-1296811B20D8}" type="slidenum">
              <a:rPr lang="en-US" smtClean="0"/>
              <a:pPr/>
              <a:t>8</a:t>
            </a:fld>
            <a:endParaRPr lang="en-US" dirty="0"/>
          </a:p>
        </p:txBody>
      </p:sp>
    </p:spTree>
    <p:extLst>
      <p:ext uri="{BB962C8B-B14F-4D97-AF65-F5344CB8AC3E}">
        <p14:creationId xmlns="" xmlns:p14="http://schemas.microsoft.com/office/powerpoint/2010/main" val="874095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PARCC’s reading rubrics measure comprehension for written responses and provide statements about the quality of evidence students use to support their statements of comprehension of texts.  Scores on the written response items therefore help to determine student performance</a:t>
            </a:r>
            <a:r>
              <a:rPr lang="en-US" baseline="0" dirty="0" smtClean="0"/>
              <a:t> </a:t>
            </a:r>
            <a:r>
              <a:rPr lang="en-US" dirty="0" smtClean="0"/>
              <a:t>levels, as the levels reflect this factor. </a:t>
            </a:r>
          </a:p>
          <a:p>
            <a:endParaRPr lang="en-US" dirty="0" smtClean="0"/>
          </a:p>
          <a:p>
            <a:r>
              <a:rPr lang="en-US" dirty="0" smtClean="0"/>
              <a:t>Written responses require students to elicit inferential and explicit evidence from the text/s in their written responses. (Except in grade 3 – this grade requires only explicit evidence.) </a:t>
            </a:r>
          </a:p>
          <a:p>
            <a:endParaRPr lang="en-US" dirty="0" smtClean="0"/>
          </a:p>
          <a:p>
            <a:r>
              <a:rPr lang="en-US" dirty="0" smtClean="0"/>
              <a:t>As</a:t>
            </a:r>
            <a:r>
              <a:rPr lang="en-US" baseline="0" dirty="0" smtClean="0"/>
              <a:t> a reminder, there will be a range of complex texts for any given grade level.</a:t>
            </a:r>
          </a:p>
          <a:p>
            <a:endParaRPr lang="en-US" baseline="0" dirty="0" smtClean="0"/>
          </a:p>
          <a:p>
            <a:r>
              <a:rPr lang="en-US" b="1" dirty="0" smtClean="0"/>
              <a:t>Inferential evidence </a:t>
            </a:r>
            <a:r>
              <a:rPr lang="en-US" dirty="0" smtClean="0"/>
              <a:t>means that students show how inferences drawn from the text support statements made about the meaning of the text</a:t>
            </a:r>
          </a:p>
          <a:p>
            <a:endParaRPr lang="en-US" dirty="0" smtClean="0"/>
          </a:p>
          <a:p>
            <a:r>
              <a:rPr lang="en-US" b="1" dirty="0" smtClean="0"/>
              <a:t>Explicit evidence</a:t>
            </a:r>
            <a:r>
              <a:rPr lang="en-US" b="0" baseline="0" dirty="0" smtClean="0"/>
              <a:t> means that students</a:t>
            </a:r>
            <a:r>
              <a:rPr lang="en-US" dirty="0" smtClean="0"/>
              <a:t> show how the explicit words and phrases (details) from the text support statements made about the meaning of the text.</a:t>
            </a:r>
          </a:p>
          <a:p>
            <a:endParaRPr lang="en-US" baseline="0" dirty="0" smtClean="0"/>
          </a:p>
          <a:p>
            <a:r>
              <a:rPr lang="en-US" baseline="0" dirty="0" smtClean="0"/>
              <a:t>A student who shows that he or she can both identify explicit and inferential evidence in a range of complex texts will most likely achieve a higher level on the assessment.</a:t>
            </a:r>
            <a:endParaRPr lang="en-US" dirty="0" smtClean="0"/>
          </a:p>
          <a:p>
            <a:endParaRPr lang="en-US" dirty="0" smtClean="0"/>
          </a:p>
          <a:p>
            <a:r>
              <a:rPr lang="en-US" dirty="0" smtClean="0"/>
              <a:t>All of this information is provided at the beginning of each grade level PLD.</a:t>
            </a:r>
            <a:endParaRPr lang="en-US" dirty="0"/>
          </a:p>
        </p:txBody>
      </p:sp>
      <p:sp>
        <p:nvSpPr>
          <p:cNvPr id="4" name="Slide Number Placeholder 3"/>
          <p:cNvSpPr>
            <a:spLocks noGrp="1"/>
          </p:cNvSpPr>
          <p:nvPr>
            <p:ph type="sldNum" sz="quarter" idx="10"/>
          </p:nvPr>
        </p:nvSpPr>
        <p:spPr/>
        <p:txBody>
          <a:bodyPr/>
          <a:lstStyle/>
          <a:p>
            <a:fld id="{ADAA6EB2-32C2-4FB6-A7A7-1296811B20D8}" type="slidenum">
              <a:rPr lang="en-US" smtClean="0"/>
              <a:pPr/>
              <a:t>9</a:t>
            </a:fld>
            <a:endParaRPr lang="en-US" dirty="0"/>
          </a:p>
        </p:txBody>
      </p:sp>
    </p:spTree>
    <p:extLst>
      <p:ext uri="{BB962C8B-B14F-4D97-AF65-F5344CB8AC3E}">
        <p14:creationId xmlns="" xmlns:p14="http://schemas.microsoft.com/office/powerpoint/2010/main" val="8740953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2" descr="PARCC_Header_A2"/>
          <p:cNvPicPr>
            <a:picLocks noChangeAspect="1" noChangeArrowheads="1"/>
          </p:cNvPicPr>
          <p:nvPr/>
        </p:nvPicPr>
        <p:blipFill>
          <a:blip r:embed="rId2" cstate="print"/>
          <a:srcRect l="63492" r="5597"/>
          <a:stretch>
            <a:fillRect/>
          </a:stretch>
        </p:blipFill>
        <p:spPr bwMode="auto">
          <a:xfrm>
            <a:off x="0" y="2"/>
            <a:ext cx="2819400" cy="1216152"/>
          </a:xfrm>
          <a:prstGeom prst="rect">
            <a:avLst/>
          </a:prstGeom>
          <a:noFill/>
          <a:ln w="9525">
            <a:noFill/>
            <a:miter lim="800000"/>
            <a:headEnd/>
            <a:tailEnd/>
          </a:ln>
        </p:spPr>
      </p:pic>
      <p:sp>
        <p:nvSpPr>
          <p:cNvPr id="7" name="Rectangle 6"/>
          <p:cNvSpPr/>
          <p:nvPr/>
        </p:nvSpPr>
        <p:spPr>
          <a:xfrm>
            <a:off x="0" y="1219200"/>
            <a:ext cx="9144000" cy="152400"/>
          </a:xfrm>
          <a:prstGeom prst="rect">
            <a:avLst/>
          </a:prstGeom>
          <a:solidFill>
            <a:srgbClr val="8F23B3"/>
          </a:solidFill>
          <a:ln>
            <a:solidFill>
              <a:srgbClr val="8F23B3"/>
            </a:solidFill>
          </a:ln>
        </p:spPr>
        <p:style>
          <a:lnRef idx="2">
            <a:schemeClr val="accent1">
              <a:shade val="50000"/>
            </a:schemeClr>
          </a:lnRef>
          <a:fillRef idx="1">
            <a:schemeClr val="accent1"/>
          </a:fillRef>
          <a:effectRef idx="0">
            <a:schemeClr val="accent1"/>
          </a:effectRef>
          <a:fontRef idx="minor">
            <a:schemeClr val="lt1"/>
          </a:fontRef>
        </p:style>
        <p:txBody>
          <a:bodyPr lIns="89879" tIns="44940" rIns="89879" bIns="44940" rtlCol="0" anchor="ctr"/>
          <a:lstStyle/>
          <a:p>
            <a:pPr algn="ctr"/>
            <a:endParaRPr lang="en-US" dirty="0">
              <a:solidFill>
                <a:srgbClr val="8F23B3"/>
              </a:solidFill>
            </a:endParaRPr>
          </a:p>
        </p:txBody>
      </p:sp>
      <p:sp>
        <p:nvSpPr>
          <p:cNvPr id="10" name="Rectangle 9"/>
          <p:cNvSpPr/>
          <p:nvPr/>
        </p:nvSpPr>
        <p:spPr>
          <a:xfrm>
            <a:off x="0" y="1447800"/>
            <a:ext cx="9144000" cy="152400"/>
          </a:xfrm>
          <a:prstGeom prst="rect">
            <a:avLst/>
          </a:prstGeom>
          <a:solidFill>
            <a:srgbClr val="0091B2"/>
          </a:solidFill>
          <a:ln>
            <a:solidFill>
              <a:srgbClr val="0091B2"/>
            </a:solidFill>
          </a:ln>
        </p:spPr>
        <p:style>
          <a:lnRef idx="2">
            <a:schemeClr val="accent1">
              <a:shade val="50000"/>
            </a:schemeClr>
          </a:lnRef>
          <a:fillRef idx="1">
            <a:schemeClr val="accent1"/>
          </a:fillRef>
          <a:effectRef idx="0">
            <a:schemeClr val="accent1"/>
          </a:effectRef>
          <a:fontRef idx="minor">
            <a:schemeClr val="lt1"/>
          </a:fontRef>
        </p:style>
        <p:txBody>
          <a:bodyPr lIns="89879" tIns="44940" rIns="89879" bIns="44940" rtlCol="0" anchor="ctr"/>
          <a:lstStyle/>
          <a:p>
            <a:pPr algn="ctr"/>
            <a:endParaRPr lang="en-US" dirty="0">
              <a:solidFill>
                <a:srgbClr val="8F23B3"/>
              </a:solidFill>
            </a:endParaRPr>
          </a:p>
        </p:txBody>
      </p:sp>
      <p:pic>
        <p:nvPicPr>
          <p:cNvPr id="12" name="Picture 2" descr="PARCC_Header_A2"/>
          <p:cNvPicPr>
            <a:picLocks noChangeAspect="1" noChangeArrowheads="1"/>
          </p:cNvPicPr>
          <p:nvPr/>
        </p:nvPicPr>
        <p:blipFill>
          <a:blip r:embed="rId2" cstate="print"/>
          <a:srcRect r="68254"/>
          <a:stretch>
            <a:fillRect/>
          </a:stretch>
        </p:blipFill>
        <p:spPr bwMode="auto">
          <a:xfrm>
            <a:off x="6785429" y="5867400"/>
            <a:ext cx="2358571" cy="990600"/>
          </a:xfrm>
          <a:prstGeom prst="rect">
            <a:avLst/>
          </a:prstGeom>
          <a:noFill/>
          <a:ln w="9525">
            <a:noFill/>
            <a:miter lim="800000"/>
            <a:headEnd/>
            <a:tailEnd/>
          </a:ln>
        </p:spPr>
      </p:pic>
      <p:pic>
        <p:nvPicPr>
          <p:cNvPr id="16" name="Picture 2" descr="PARCC_Header_A2"/>
          <p:cNvPicPr>
            <a:picLocks noChangeAspect="1" noChangeArrowheads="1"/>
          </p:cNvPicPr>
          <p:nvPr/>
        </p:nvPicPr>
        <p:blipFill>
          <a:blip r:embed="rId2" cstate="print"/>
          <a:srcRect l="29744" r="68254"/>
          <a:stretch>
            <a:fillRect/>
          </a:stretch>
        </p:blipFill>
        <p:spPr bwMode="auto">
          <a:xfrm>
            <a:off x="6858001" y="5867400"/>
            <a:ext cx="148771" cy="990600"/>
          </a:xfrm>
          <a:prstGeom prst="rect">
            <a:avLst/>
          </a:prstGeom>
          <a:noFill/>
          <a:ln w="9525">
            <a:noFill/>
            <a:miter lim="800000"/>
            <a:headEnd/>
            <a:tailEnd/>
          </a:ln>
        </p:spPr>
      </p:pic>
      <p:sp>
        <p:nvSpPr>
          <p:cNvPr id="19" name="Title 16"/>
          <p:cNvSpPr>
            <a:spLocks noGrp="1"/>
          </p:cNvSpPr>
          <p:nvPr>
            <p:ph type="title"/>
          </p:nvPr>
        </p:nvSpPr>
        <p:spPr>
          <a:xfrm>
            <a:off x="2819400" y="0"/>
            <a:ext cx="6324600" cy="1219200"/>
          </a:xfrm>
          <a:prstGeom prst="rect">
            <a:avLst/>
          </a:prstGeom>
        </p:spPr>
        <p:txBody>
          <a:bodyPr lIns="89879" tIns="44940" rIns="89879" bIns="44940" anchor="ctr"/>
          <a:lstStyle>
            <a:lvl1pPr marL="168524" indent="0" algn="l">
              <a:defRPr sz="2800"/>
            </a:lvl1pPr>
          </a:lstStyle>
          <a:p>
            <a:r>
              <a:rPr lang="en-US" smtClean="0"/>
              <a:t>Click to edit Master title style</a:t>
            </a:r>
            <a:endParaRPr lang="en-US" dirty="0"/>
          </a:p>
        </p:txBody>
      </p:sp>
      <p:sp>
        <p:nvSpPr>
          <p:cNvPr id="20" name="Slide Number Placeholder 4"/>
          <p:cNvSpPr>
            <a:spLocks noGrp="1"/>
          </p:cNvSpPr>
          <p:nvPr>
            <p:ph type="sldNum" sz="quarter" idx="12"/>
          </p:nvPr>
        </p:nvSpPr>
        <p:spPr>
          <a:xfrm>
            <a:off x="2" y="6569078"/>
            <a:ext cx="609600" cy="288925"/>
          </a:xfrm>
          <a:prstGeom prst="rect">
            <a:avLst/>
          </a:prstGeom>
        </p:spPr>
        <p:txBody>
          <a:bodyPr wrap="square">
            <a:normAutofit/>
          </a:bodyPr>
          <a:lstStyle>
            <a:lvl1pPr algn="ctr">
              <a:defRPr sz="1400">
                <a:solidFill>
                  <a:sysClr val="windowText" lastClr="000000"/>
                </a:solidFill>
              </a:defRPr>
            </a:lvl1pPr>
          </a:lstStyle>
          <a:p>
            <a:fld id="{7B894040-155E-44D5-B14C-AE5344C7C367}" type="slidenum">
              <a:rPr lang="en-US" smtClean="0"/>
              <a:pPr/>
              <a:t>‹#›</a:t>
            </a:fld>
            <a:endParaRPr lang="en-US" dirty="0"/>
          </a:p>
        </p:txBody>
      </p:sp>
      <p:sp>
        <p:nvSpPr>
          <p:cNvPr id="11" name="Rectangle 10"/>
          <p:cNvSpPr/>
          <p:nvPr/>
        </p:nvSpPr>
        <p:spPr>
          <a:xfrm>
            <a:off x="0" y="0"/>
            <a:ext cx="9144000" cy="6858000"/>
          </a:xfrm>
          <a:prstGeom prst="rect">
            <a:avLst/>
          </a:prstGeom>
          <a:noFill/>
          <a:ln w="28575">
            <a:solidFill>
              <a:srgbClr val="8F23B3"/>
            </a:solidFill>
          </a:ln>
        </p:spPr>
        <p:style>
          <a:lnRef idx="2">
            <a:schemeClr val="accent1">
              <a:shade val="50000"/>
            </a:schemeClr>
          </a:lnRef>
          <a:fillRef idx="1">
            <a:schemeClr val="accent1"/>
          </a:fillRef>
          <a:effectRef idx="0">
            <a:schemeClr val="accent1"/>
          </a:effectRef>
          <a:fontRef idx="minor">
            <a:schemeClr val="lt1"/>
          </a:fontRef>
        </p:style>
        <p:txBody>
          <a:bodyPr lIns="89879" tIns="44940" rIns="89879" bIns="44940" rtlCol="0" anchor="ctr"/>
          <a:lstStyle/>
          <a:p>
            <a:pPr algn="ctr"/>
            <a:endParaRPr lang="en-US" dirty="0"/>
          </a:p>
        </p:txBody>
      </p:sp>
      <p:sp>
        <p:nvSpPr>
          <p:cNvPr id="13" name="Text Placeholder 6"/>
          <p:cNvSpPr>
            <a:spLocks noGrp="1"/>
          </p:cNvSpPr>
          <p:nvPr>
            <p:ph type="body" sz="quarter" idx="13"/>
          </p:nvPr>
        </p:nvSpPr>
        <p:spPr>
          <a:xfrm>
            <a:off x="457200" y="1752600"/>
            <a:ext cx="8382000" cy="3810000"/>
          </a:xfrm>
          <a:prstGeom prst="rect">
            <a:avLst/>
          </a:prstGeom>
        </p:spPr>
        <p:txBody>
          <a:bodyPr lIns="89879" tIns="44940" rIns="89879" bIns="4494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525963"/>
          </a:xfrm>
          <a:prstGeom prst="rect">
            <a:avLst/>
          </a:prstGeom>
        </p:spPr>
        <p:txBody>
          <a:bodyPr/>
          <a:lstStyle>
            <a:lvl1pPr>
              <a:buClr>
                <a:srgbClr val="8F23B3"/>
              </a:buClr>
              <a:defRPr sz="2400"/>
            </a:lvl1pPr>
            <a:lvl2pPr>
              <a:buClr>
                <a:srgbClr val="8F23B3"/>
              </a:buClr>
              <a:defRPr sz="2200"/>
            </a:lvl2pPr>
            <a:lvl3pPr marL="1371600" indent="-457200">
              <a:buClr>
                <a:srgbClr val="8F23B3"/>
              </a:buClr>
              <a:buFont typeface="Courier New" pitchFamily="49" charset="0"/>
              <a:buChar char="o"/>
              <a:defRPr sz="20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itle 16"/>
          <p:cNvSpPr>
            <a:spLocks noGrp="1"/>
          </p:cNvSpPr>
          <p:nvPr>
            <p:ph type="title"/>
          </p:nvPr>
        </p:nvSpPr>
        <p:spPr>
          <a:xfrm>
            <a:off x="2819400" y="0"/>
            <a:ext cx="6324600" cy="1219200"/>
          </a:xfrm>
          <a:prstGeom prst="rect">
            <a:avLst/>
          </a:prstGeom>
        </p:spPr>
        <p:txBody>
          <a:bodyPr lIns="89879" tIns="44940" rIns="89879" bIns="44940" anchor="ctr"/>
          <a:lstStyle>
            <a:lvl1pPr marL="168524" indent="0" algn="l">
              <a:defRPr sz="2800"/>
            </a:lvl1pPr>
          </a:lstStyle>
          <a:p>
            <a:r>
              <a:rPr lang="en-US" smtClean="0"/>
              <a:t>Click to edit Master title style</a:t>
            </a:r>
            <a:endParaRPr lang="en-US" dirty="0"/>
          </a:p>
        </p:txBody>
      </p:sp>
      <p:sp>
        <p:nvSpPr>
          <p:cNvPr id="8" name="Slide Number Placeholder 24"/>
          <p:cNvSpPr>
            <a:spLocks noGrp="1"/>
          </p:cNvSpPr>
          <p:nvPr>
            <p:ph type="sldNum" sz="quarter" idx="10"/>
          </p:nvPr>
        </p:nvSpPr>
        <p:spPr>
          <a:xfrm>
            <a:off x="2" y="6569078"/>
            <a:ext cx="609600" cy="288925"/>
          </a:xfrm>
        </p:spPr>
        <p:txBody>
          <a:bodyPr/>
          <a:lstStyle>
            <a:lvl1pPr algn="r">
              <a:defRPr sz="1200" smtClean="0">
                <a:solidFill>
                  <a:schemeClr val="tx1"/>
                </a:solidFill>
              </a:defRPr>
            </a:lvl1pPr>
          </a:lstStyle>
          <a:p>
            <a:pPr>
              <a:defRPr/>
            </a:pPr>
            <a:fld id="{C5B5723D-93F0-4B4C-B2F2-E20AB2C187DF}"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2400" y="1676400"/>
            <a:ext cx="8839200" cy="4876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9" name="Title 16"/>
          <p:cNvSpPr>
            <a:spLocks noGrp="1"/>
          </p:cNvSpPr>
          <p:nvPr>
            <p:ph type="title"/>
          </p:nvPr>
        </p:nvSpPr>
        <p:spPr>
          <a:xfrm>
            <a:off x="2819400" y="0"/>
            <a:ext cx="6324600" cy="1219200"/>
          </a:xfrm>
          <a:prstGeom prst="rect">
            <a:avLst/>
          </a:prstGeom>
        </p:spPr>
        <p:txBody>
          <a:bodyPr lIns="89879" tIns="44940" rIns="89879" bIns="44940" anchor="ctr"/>
          <a:lstStyle>
            <a:lvl1pPr marL="168524" indent="0" algn="l">
              <a:defRPr sz="2800"/>
            </a:lvl1pPr>
          </a:lstStyle>
          <a:p>
            <a:r>
              <a:rPr lang="en-US" smtClean="0"/>
              <a:t>Click to edit Master title style</a:t>
            </a:r>
            <a:endParaRPr lang="en-US" dirty="0"/>
          </a:p>
        </p:txBody>
      </p:sp>
      <p:sp>
        <p:nvSpPr>
          <p:cNvPr id="10" name="Slide Number Placeholder 4"/>
          <p:cNvSpPr>
            <a:spLocks noGrp="1"/>
          </p:cNvSpPr>
          <p:nvPr>
            <p:ph type="sldNum" sz="quarter" idx="4"/>
          </p:nvPr>
        </p:nvSpPr>
        <p:spPr>
          <a:xfrm>
            <a:off x="2" y="6569078"/>
            <a:ext cx="609600" cy="288925"/>
          </a:xfrm>
          <a:prstGeom prst="rect">
            <a:avLst/>
          </a:prstGeom>
        </p:spPr>
        <p:txBody>
          <a:bodyPr wrap="square" lIns="89879" tIns="44940" rIns="89879" bIns="44940">
            <a:normAutofit/>
          </a:bodyPr>
          <a:lstStyle>
            <a:lvl1pPr algn="ctr">
              <a:defRPr sz="1400">
                <a:solidFill>
                  <a:sysClr val="windowText" lastClr="000000"/>
                </a:solidFill>
              </a:defRPr>
            </a:lvl1pPr>
          </a:lstStyle>
          <a:p>
            <a:fld id="{CFC53C1E-EA2A-4099-BDC8-9BCDAEB0229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FC53C1E-EA2A-4099-BDC8-9BCDAEB0229E}" type="slidenum">
              <a:rPr lang="en-US" smtClean="0"/>
              <a:pPr/>
              <a:t>‹#›</a:t>
            </a:fld>
            <a:endParaRPr lang="en-US" dirty="0"/>
          </a:p>
        </p:txBody>
      </p:sp>
      <p:sp>
        <p:nvSpPr>
          <p:cNvPr id="4" name="Title 16"/>
          <p:cNvSpPr>
            <a:spLocks noGrp="1"/>
          </p:cNvSpPr>
          <p:nvPr>
            <p:ph type="title"/>
          </p:nvPr>
        </p:nvSpPr>
        <p:spPr>
          <a:xfrm>
            <a:off x="2819400" y="0"/>
            <a:ext cx="6324600" cy="1219200"/>
          </a:xfrm>
          <a:prstGeom prst="rect">
            <a:avLst/>
          </a:prstGeom>
        </p:spPr>
        <p:txBody>
          <a:bodyPr lIns="89879" tIns="44940" rIns="89879" bIns="44940" anchor="ctr"/>
          <a:lstStyle>
            <a:lvl1pPr marL="168524" indent="0" algn="l">
              <a:defRPr sz="28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752600"/>
            <a:ext cx="8229600" cy="4114800"/>
          </a:xfrm>
          <a:prstGeom prst="rect">
            <a:avLst/>
          </a:prstGeom>
        </p:spPr>
        <p:txBody>
          <a:bodyPr lIns="89879" tIns="44940" rIns="89879" bIns="44940"/>
          <a:lstStyle>
            <a:lvl3pPr marL="898796" indent="174766">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Slide Number Placeholder 2"/>
          <p:cNvSpPr>
            <a:spLocks noGrp="1"/>
          </p:cNvSpPr>
          <p:nvPr>
            <p:ph type="sldNum" sz="quarter" idx="10"/>
          </p:nvPr>
        </p:nvSpPr>
        <p:spPr/>
        <p:txBody>
          <a:bodyPr/>
          <a:lstStyle>
            <a:lvl1pPr>
              <a:defRPr smtClean="0">
                <a:solidFill>
                  <a:schemeClr val="tx1"/>
                </a:solidFill>
              </a:defRPr>
            </a:lvl1pPr>
          </a:lstStyle>
          <a:p>
            <a:pPr>
              <a:defRPr/>
            </a:pPr>
            <a:fld id="{FBBE1732-D372-4A08-A104-0C3D48CC6752}" type="slidenum">
              <a:rPr lang="en-US" smtClean="0"/>
              <a:pPr>
                <a:defRPr/>
              </a:pPr>
              <a:t>‹#›</a:t>
            </a:fld>
            <a:endParaRPr lang="en-US" dirty="0"/>
          </a:p>
        </p:txBody>
      </p:sp>
      <p:sp>
        <p:nvSpPr>
          <p:cNvPr id="7" name="Title 16"/>
          <p:cNvSpPr>
            <a:spLocks noGrp="1"/>
          </p:cNvSpPr>
          <p:nvPr>
            <p:ph type="title"/>
          </p:nvPr>
        </p:nvSpPr>
        <p:spPr>
          <a:xfrm>
            <a:off x="2819400" y="0"/>
            <a:ext cx="6324600" cy="1219200"/>
          </a:xfrm>
          <a:prstGeom prst="rect">
            <a:avLst/>
          </a:prstGeom>
        </p:spPr>
        <p:txBody>
          <a:bodyPr lIns="89879" tIns="44940" rIns="89879" bIns="44940" anchor="ctr"/>
          <a:lstStyle>
            <a:lvl1pPr marL="168524" indent="0" algn="l">
              <a:defRPr sz="2800"/>
            </a:lvl1pPr>
          </a:lstStyle>
          <a:p>
            <a:r>
              <a:rPr lang="en-US" smtClean="0"/>
              <a:t>Click to edit Master title style</a:t>
            </a:r>
            <a:endParaRPr lang="en-US" dirty="0"/>
          </a:p>
        </p:txBody>
      </p:sp>
      <p:sp>
        <p:nvSpPr>
          <p:cNvPr id="10" name="Text Placeholder 6"/>
          <p:cNvSpPr>
            <a:spLocks noGrp="1"/>
          </p:cNvSpPr>
          <p:nvPr>
            <p:ph type="body" sz="quarter" idx="14" hasCustomPrompt="1"/>
          </p:nvPr>
        </p:nvSpPr>
        <p:spPr>
          <a:xfrm>
            <a:off x="762002" y="6553200"/>
            <a:ext cx="3810000" cy="304800"/>
          </a:xfrm>
          <a:prstGeom prst="rect">
            <a:avLst/>
          </a:prstGeom>
        </p:spPr>
        <p:txBody>
          <a:bodyPr lIns="89879" tIns="44940" rIns="89879" bIns="44940"/>
          <a:lstStyle>
            <a:lvl1pPr>
              <a:buNone/>
              <a:defRPr sz="1200" b="1" i="1"/>
            </a:lvl1pPr>
          </a:lstStyle>
          <a:p>
            <a:pPr lvl="0"/>
            <a:r>
              <a:rPr lang="en-US" dirty="0" smtClean="0"/>
              <a:t>Source:</a:t>
            </a:r>
            <a:endParaRPr lang="en-US" dirty="0"/>
          </a:p>
        </p:txBody>
      </p:sp>
    </p:spTree>
    <p:extLst>
      <p:ext uri="{BB962C8B-B14F-4D97-AF65-F5344CB8AC3E}">
        <p14:creationId xmlns="" xmlns:p14="http://schemas.microsoft.com/office/powerpoint/2010/main" val="1597293843"/>
      </p:ext>
    </p:extLst>
  </p:cSld>
  <p:clrMapOvr>
    <a:masterClrMapping/>
  </p:clrMapOvr>
  <p:transition spd="med" advClick="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9" name="Title 16"/>
          <p:cNvSpPr>
            <a:spLocks noGrp="1"/>
          </p:cNvSpPr>
          <p:nvPr>
            <p:ph type="title"/>
          </p:nvPr>
        </p:nvSpPr>
        <p:spPr>
          <a:xfrm>
            <a:off x="2819400" y="0"/>
            <a:ext cx="6324600" cy="1219200"/>
          </a:xfrm>
          <a:prstGeom prst="rect">
            <a:avLst/>
          </a:prstGeom>
        </p:spPr>
        <p:txBody>
          <a:bodyPr lIns="89879" tIns="44940" rIns="89879" bIns="44940" anchor="ctr"/>
          <a:lstStyle>
            <a:lvl1pPr marL="168524" indent="0" algn="l">
              <a:defRPr sz="2800"/>
            </a:lvl1pPr>
          </a:lstStyle>
          <a:p>
            <a:r>
              <a:rPr lang="en-US" smtClean="0"/>
              <a:t>Click to edit Master title style</a:t>
            </a:r>
            <a:endParaRPr lang="en-US" dirty="0"/>
          </a:p>
        </p:txBody>
      </p:sp>
      <p:sp>
        <p:nvSpPr>
          <p:cNvPr id="20" name="Slide Number Placeholder 4"/>
          <p:cNvSpPr>
            <a:spLocks noGrp="1"/>
          </p:cNvSpPr>
          <p:nvPr>
            <p:ph type="sldNum" sz="quarter" idx="12"/>
          </p:nvPr>
        </p:nvSpPr>
        <p:spPr>
          <a:xfrm>
            <a:off x="2" y="6569078"/>
            <a:ext cx="609600" cy="288925"/>
          </a:xfrm>
          <a:prstGeom prst="rect">
            <a:avLst/>
          </a:prstGeom>
        </p:spPr>
        <p:txBody>
          <a:bodyPr wrap="square">
            <a:normAutofit/>
          </a:bodyPr>
          <a:lstStyle>
            <a:lvl1pPr algn="ctr">
              <a:defRPr sz="1400">
                <a:solidFill>
                  <a:sysClr val="windowText" lastClr="000000"/>
                </a:solidFill>
              </a:defRPr>
            </a:lvl1pPr>
          </a:lstStyle>
          <a:p>
            <a:pPr>
              <a:defRPr/>
            </a:pPr>
            <a:fld id="{8B1FB4F6-53D1-4649-B6D3-57C1A85B2B3E}" type="slidenum">
              <a:rPr lang="en-US" smtClean="0"/>
              <a:pPr>
                <a:defRPr/>
              </a:pPr>
              <a:t>‹#›</a:t>
            </a:fld>
            <a:endParaRPr lang="en-US" dirty="0"/>
          </a:p>
        </p:txBody>
      </p:sp>
      <p:sp>
        <p:nvSpPr>
          <p:cNvPr id="13" name="Text Placeholder 6"/>
          <p:cNvSpPr>
            <a:spLocks noGrp="1"/>
          </p:cNvSpPr>
          <p:nvPr>
            <p:ph type="body" sz="quarter" idx="13"/>
          </p:nvPr>
        </p:nvSpPr>
        <p:spPr>
          <a:xfrm>
            <a:off x="457200" y="1752600"/>
            <a:ext cx="8382000" cy="3810000"/>
          </a:xfrm>
          <a:prstGeom prst="rect">
            <a:avLst/>
          </a:prstGeom>
        </p:spPr>
        <p:txBody>
          <a:bodyPr lIns="89879" tIns="44940" rIns="89879" bIns="4494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762000" y="1600200"/>
            <a:ext cx="7467600" cy="4267200"/>
          </a:xfrm>
          <a:prstGeom prst="rect">
            <a:avLst/>
          </a:prstGeom>
        </p:spPr>
        <p:txBody>
          <a:bodyPr lIns="89879" tIns="44940" rIns="89879" bIns="44940"/>
          <a:lstStyle>
            <a:lvl1pPr>
              <a:buNone/>
              <a:defRPr/>
            </a:lvl1pPr>
          </a:lstStyle>
          <a:p>
            <a:r>
              <a:rPr lang="en-US" dirty="0" smtClean="0"/>
              <a:t>Map</a:t>
            </a:r>
            <a:endParaRPr lang="en-US" dirty="0"/>
          </a:p>
        </p:txBody>
      </p:sp>
      <p:sp>
        <p:nvSpPr>
          <p:cNvPr id="11" name="Title 16"/>
          <p:cNvSpPr>
            <a:spLocks noGrp="1"/>
          </p:cNvSpPr>
          <p:nvPr>
            <p:ph type="title"/>
          </p:nvPr>
        </p:nvSpPr>
        <p:spPr>
          <a:xfrm>
            <a:off x="2819400" y="0"/>
            <a:ext cx="6324600" cy="1219200"/>
          </a:xfrm>
          <a:prstGeom prst="rect">
            <a:avLst/>
          </a:prstGeom>
        </p:spPr>
        <p:txBody>
          <a:bodyPr lIns="89879" tIns="44940" rIns="89879" bIns="44940" anchor="ctr"/>
          <a:lstStyle>
            <a:lvl1pPr marL="168524" indent="0" algn="l">
              <a:defRPr sz="2800"/>
            </a:lvl1pPr>
          </a:lstStyle>
          <a:p>
            <a:r>
              <a:rPr lang="en-US" smtClean="0"/>
              <a:t>Click to edit Master title style</a:t>
            </a:r>
            <a:endParaRPr lang="en-US" dirty="0"/>
          </a:p>
        </p:txBody>
      </p:sp>
      <p:sp>
        <p:nvSpPr>
          <p:cNvPr id="15" name="Slide Number Placeholder 4"/>
          <p:cNvSpPr>
            <a:spLocks noGrp="1"/>
          </p:cNvSpPr>
          <p:nvPr>
            <p:ph type="sldNum" sz="quarter" idx="12"/>
          </p:nvPr>
        </p:nvSpPr>
        <p:spPr>
          <a:xfrm>
            <a:off x="2" y="6569078"/>
            <a:ext cx="609600" cy="288925"/>
          </a:xfrm>
          <a:prstGeom prst="rect">
            <a:avLst/>
          </a:prstGeom>
        </p:spPr>
        <p:txBody>
          <a:bodyPr wrap="square">
            <a:normAutofit/>
          </a:bodyPr>
          <a:lstStyle>
            <a:lvl1pPr algn="ctr">
              <a:defRPr sz="1400">
                <a:solidFill>
                  <a:sysClr val="windowText" lastClr="000000"/>
                </a:solidFill>
              </a:defRPr>
            </a:lvl1pPr>
          </a:lstStyle>
          <a:p>
            <a:fld id="{7B894040-155E-44D5-B14C-AE5344C7C367}" type="slidenum">
              <a:rPr lang="en-US" smtClean="0"/>
              <a:pPr/>
              <a:t>‹#›</a:t>
            </a:fld>
            <a:endParaRPr lang="en-US" dirty="0"/>
          </a:p>
        </p:txBody>
      </p:sp>
      <p:sp>
        <p:nvSpPr>
          <p:cNvPr id="6" name="Rectangle 5"/>
          <p:cNvSpPr/>
          <p:nvPr/>
        </p:nvSpPr>
        <p:spPr>
          <a:xfrm>
            <a:off x="0" y="0"/>
            <a:ext cx="9144000" cy="6858000"/>
          </a:xfrm>
          <a:prstGeom prst="rect">
            <a:avLst/>
          </a:prstGeom>
          <a:noFill/>
          <a:ln w="28575">
            <a:solidFill>
              <a:srgbClr val="8F23B3"/>
            </a:solidFill>
          </a:ln>
        </p:spPr>
        <p:style>
          <a:lnRef idx="2">
            <a:schemeClr val="accent1">
              <a:shade val="50000"/>
            </a:schemeClr>
          </a:lnRef>
          <a:fillRef idx="1">
            <a:schemeClr val="accent1"/>
          </a:fillRef>
          <a:effectRef idx="0">
            <a:schemeClr val="accent1"/>
          </a:effectRef>
          <a:fontRef idx="minor">
            <a:schemeClr val="lt1"/>
          </a:fontRef>
        </p:style>
        <p:txBody>
          <a:bodyPr lIns="89879" tIns="44940" rIns="89879" bIns="44940" rtlCol="0" anchor="ctr"/>
          <a:lstStyle/>
          <a:p>
            <a:pPr algn="ctr"/>
            <a:endParaRPr lang="en-US" dirty="0"/>
          </a:p>
        </p:txBody>
      </p:sp>
      <p:sp>
        <p:nvSpPr>
          <p:cNvPr id="14" name="Text Placeholder 6"/>
          <p:cNvSpPr>
            <a:spLocks noGrp="1"/>
          </p:cNvSpPr>
          <p:nvPr>
            <p:ph type="body" sz="quarter" idx="14" hasCustomPrompt="1"/>
          </p:nvPr>
        </p:nvSpPr>
        <p:spPr>
          <a:xfrm>
            <a:off x="762002" y="6553200"/>
            <a:ext cx="3810000" cy="304800"/>
          </a:xfrm>
          <a:prstGeom prst="rect">
            <a:avLst/>
          </a:prstGeom>
        </p:spPr>
        <p:txBody>
          <a:bodyPr lIns="89879" tIns="44940" rIns="89879" bIns="44940"/>
          <a:lstStyle>
            <a:lvl1pPr>
              <a:buNone/>
              <a:defRPr sz="1200" b="1" i="1"/>
            </a:lvl1pPr>
          </a:lstStyle>
          <a:p>
            <a:pPr lvl="0"/>
            <a:r>
              <a:rPr lang="en-US" dirty="0" smtClean="0"/>
              <a:t>Source: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457200" y="1752600"/>
            <a:ext cx="8382000" cy="3810000"/>
          </a:xfrm>
          <a:prstGeom prst="rect">
            <a:avLst/>
          </a:prstGeom>
        </p:spPr>
        <p:txBody>
          <a:bodyPr lIns="89879" tIns="44940" rIns="89879" bIns="4494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6"/>
          <p:cNvSpPr>
            <a:spLocks noGrp="1"/>
          </p:cNvSpPr>
          <p:nvPr>
            <p:ph type="title"/>
          </p:nvPr>
        </p:nvSpPr>
        <p:spPr>
          <a:xfrm>
            <a:off x="2819400" y="0"/>
            <a:ext cx="6324600" cy="1219200"/>
          </a:xfrm>
          <a:prstGeom prst="rect">
            <a:avLst/>
          </a:prstGeom>
        </p:spPr>
        <p:txBody>
          <a:bodyPr lIns="89879" tIns="44940" rIns="89879" bIns="44940" anchor="ctr"/>
          <a:lstStyle>
            <a:lvl1pPr marL="168524" indent="0" algn="l">
              <a:defRPr sz="2800"/>
            </a:lvl1pPr>
          </a:lstStyle>
          <a:p>
            <a:r>
              <a:rPr lang="en-US" smtClean="0"/>
              <a:t>Click to edit Master title style</a:t>
            </a:r>
            <a:endParaRPr lang="en-US" dirty="0"/>
          </a:p>
        </p:txBody>
      </p:sp>
      <p:sp>
        <p:nvSpPr>
          <p:cNvPr id="12" name="Slide Number Placeholder 4"/>
          <p:cNvSpPr>
            <a:spLocks noGrp="1"/>
          </p:cNvSpPr>
          <p:nvPr>
            <p:ph type="sldNum" sz="quarter" idx="12"/>
          </p:nvPr>
        </p:nvSpPr>
        <p:spPr>
          <a:xfrm>
            <a:off x="2" y="6569078"/>
            <a:ext cx="609600" cy="288925"/>
          </a:xfrm>
          <a:prstGeom prst="rect">
            <a:avLst/>
          </a:prstGeom>
        </p:spPr>
        <p:txBody>
          <a:bodyPr wrap="square">
            <a:normAutofit/>
          </a:bodyPr>
          <a:lstStyle>
            <a:lvl1pPr algn="ctr">
              <a:defRPr sz="1400">
                <a:solidFill>
                  <a:sysClr val="windowText" lastClr="000000"/>
                </a:solidFill>
              </a:defRPr>
            </a:lvl1pPr>
          </a:lstStyle>
          <a:p>
            <a:fld id="{7B894040-155E-44D5-B14C-AE5344C7C367}" type="slidenum">
              <a:rPr lang="en-US" smtClean="0"/>
              <a:pPr/>
              <a:t>‹#›</a:t>
            </a:fld>
            <a:endParaRPr lang="en-US" dirty="0"/>
          </a:p>
        </p:txBody>
      </p:sp>
      <p:sp>
        <p:nvSpPr>
          <p:cNvPr id="14" name="Text Placeholder 6"/>
          <p:cNvSpPr>
            <a:spLocks noGrp="1"/>
          </p:cNvSpPr>
          <p:nvPr>
            <p:ph type="body" sz="quarter" idx="14" hasCustomPrompt="1"/>
          </p:nvPr>
        </p:nvSpPr>
        <p:spPr>
          <a:xfrm>
            <a:off x="762002" y="6553200"/>
            <a:ext cx="3810000" cy="304800"/>
          </a:xfrm>
          <a:prstGeom prst="rect">
            <a:avLst/>
          </a:prstGeom>
        </p:spPr>
        <p:txBody>
          <a:bodyPr lIns="89879" tIns="44940" rIns="89879" bIns="44940"/>
          <a:lstStyle>
            <a:lvl1pPr>
              <a:buNone/>
              <a:defRPr sz="1200" b="1" i="1"/>
            </a:lvl1pPr>
          </a:lstStyle>
          <a:p>
            <a:pPr lvl="0"/>
            <a:r>
              <a:rPr lang="en-US" dirty="0" smtClean="0"/>
              <a:t>Source:</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B894040-155E-44D5-B14C-AE5344C7C367}" type="slidenum">
              <a:rPr lang="en-US" smtClean="0"/>
              <a:pPr/>
              <a:t>‹#›</a:t>
            </a:fld>
            <a:endParaRPr lang="en-US" dirty="0"/>
          </a:p>
        </p:txBody>
      </p:sp>
      <p:sp>
        <p:nvSpPr>
          <p:cNvPr id="7" name="Title 16"/>
          <p:cNvSpPr txBox="1">
            <a:spLocks/>
          </p:cNvSpPr>
          <p:nvPr/>
        </p:nvSpPr>
        <p:spPr>
          <a:xfrm>
            <a:off x="2819400" y="0"/>
            <a:ext cx="6324600" cy="1219200"/>
          </a:xfrm>
          <a:prstGeom prst="rect">
            <a:avLst/>
          </a:prstGeom>
        </p:spPr>
        <p:txBody>
          <a:bodyPr lIns="89879" tIns="44940" rIns="89879" bIns="44940" anchor="ctr"/>
          <a:lstStyle>
            <a:lvl1pPr marL="168524" indent="0" algn="l">
              <a:defRPr sz="2800"/>
            </a:lvl1pPr>
          </a:lstStyle>
          <a:p>
            <a:pPr marL="168524" marR="0" lvl="0" indent="0" algn="l" defTabSz="898796"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Click to edit Master title style</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752600"/>
            <a:ext cx="8229600" cy="4114800"/>
          </a:xfrm>
          <a:prstGeom prst="rect">
            <a:avLst/>
          </a:prstGeom>
        </p:spPr>
        <p:txBody>
          <a:bodyPr lIns="89879" tIns="44940" rIns="89879" bIns="44940"/>
          <a:lstStyle>
            <a:lvl3pPr marL="898796" indent="174766">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Slide Number Placeholder 2"/>
          <p:cNvSpPr>
            <a:spLocks noGrp="1"/>
          </p:cNvSpPr>
          <p:nvPr>
            <p:ph type="sldNum" sz="quarter" idx="10"/>
          </p:nvPr>
        </p:nvSpPr>
        <p:spPr/>
        <p:txBody>
          <a:bodyPr/>
          <a:lstStyle>
            <a:lvl1pPr>
              <a:defRPr smtClean="0">
                <a:solidFill>
                  <a:schemeClr val="tx1"/>
                </a:solidFill>
              </a:defRPr>
            </a:lvl1pPr>
          </a:lstStyle>
          <a:p>
            <a:fld id="{7B894040-155E-44D5-B14C-AE5344C7C367}" type="slidenum">
              <a:rPr lang="en-US" smtClean="0"/>
              <a:pPr/>
              <a:t>‹#›</a:t>
            </a:fld>
            <a:endParaRPr lang="en-US" dirty="0"/>
          </a:p>
        </p:txBody>
      </p:sp>
      <p:sp>
        <p:nvSpPr>
          <p:cNvPr id="7" name="Title 16"/>
          <p:cNvSpPr>
            <a:spLocks noGrp="1"/>
          </p:cNvSpPr>
          <p:nvPr>
            <p:ph type="title"/>
          </p:nvPr>
        </p:nvSpPr>
        <p:spPr>
          <a:xfrm>
            <a:off x="2819400" y="0"/>
            <a:ext cx="6324600" cy="1219200"/>
          </a:xfrm>
          <a:prstGeom prst="rect">
            <a:avLst/>
          </a:prstGeom>
        </p:spPr>
        <p:txBody>
          <a:bodyPr lIns="89879" tIns="44940" rIns="89879" bIns="44940" anchor="ctr"/>
          <a:lstStyle>
            <a:lvl1pPr marL="168524" indent="0" algn="l">
              <a:defRPr sz="2800"/>
            </a:lvl1pPr>
          </a:lstStyle>
          <a:p>
            <a:r>
              <a:rPr lang="en-US" smtClean="0"/>
              <a:t>Click to edit Master title style</a:t>
            </a:r>
            <a:endParaRPr lang="en-US" dirty="0"/>
          </a:p>
        </p:txBody>
      </p:sp>
      <p:sp>
        <p:nvSpPr>
          <p:cNvPr id="10" name="Text Placeholder 6"/>
          <p:cNvSpPr>
            <a:spLocks noGrp="1"/>
          </p:cNvSpPr>
          <p:nvPr>
            <p:ph type="body" sz="quarter" idx="14" hasCustomPrompt="1"/>
          </p:nvPr>
        </p:nvSpPr>
        <p:spPr>
          <a:xfrm>
            <a:off x="762002" y="6553200"/>
            <a:ext cx="3810000" cy="304800"/>
          </a:xfrm>
          <a:prstGeom prst="rect">
            <a:avLst/>
          </a:prstGeom>
        </p:spPr>
        <p:txBody>
          <a:bodyPr lIns="89879" tIns="44940" rIns="89879" bIns="44940"/>
          <a:lstStyle>
            <a:lvl1pPr>
              <a:buNone/>
              <a:defRPr sz="1200" b="1" i="1"/>
            </a:lvl1pPr>
          </a:lstStyle>
          <a:p>
            <a:pPr lvl="0"/>
            <a:r>
              <a:rPr lang="en-US" dirty="0" smtClean="0"/>
              <a:t>Source:</a:t>
            </a:r>
            <a:endParaRPr lang="en-US" dirty="0"/>
          </a:p>
        </p:txBody>
      </p:sp>
    </p:spTree>
  </p:cSld>
  <p:clrMapOvr>
    <a:masterClrMapping/>
  </p:clrMapOvr>
  <p:transition spd="med"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B894040-155E-44D5-B14C-AE5344C7C367}" type="slidenum">
              <a:rPr lang="en-US" smtClean="0"/>
              <a:pPr/>
              <a:t>‹#›</a:t>
            </a:fld>
            <a:endParaRPr lang="en-US" dirty="0"/>
          </a:p>
        </p:txBody>
      </p:sp>
      <p:sp>
        <p:nvSpPr>
          <p:cNvPr id="4" name="Title 16"/>
          <p:cNvSpPr>
            <a:spLocks noGrp="1"/>
          </p:cNvSpPr>
          <p:nvPr>
            <p:ph type="title"/>
          </p:nvPr>
        </p:nvSpPr>
        <p:spPr>
          <a:xfrm>
            <a:off x="2819400" y="0"/>
            <a:ext cx="6324600" cy="1219200"/>
          </a:xfrm>
          <a:prstGeom prst="rect">
            <a:avLst/>
          </a:prstGeom>
        </p:spPr>
        <p:txBody>
          <a:bodyPr lIns="89879" tIns="44940" rIns="89879" bIns="44940" anchor="ctr"/>
          <a:lstStyle>
            <a:lvl1pPr marL="168524" indent="0" algn="l">
              <a:defRPr sz="28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B894040-155E-44D5-B14C-AE5344C7C367}" type="slidenum">
              <a:rPr lang="en-US" smtClean="0"/>
              <a:pPr/>
              <a:t>‹#›</a:t>
            </a:fld>
            <a:endParaRPr lang="en-US" dirty="0"/>
          </a:p>
        </p:txBody>
      </p:sp>
      <p:sp>
        <p:nvSpPr>
          <p:cNvPr id="4" name="Title 16"/>
          <p:cNvSpPr>
            <a:spLocks noGrp="1"/>
          </p:cNvSpPr>
          <p:nvPr>
            <p:ph type="title"/>
          </p:nvPr>
        </p:nvSpPr>
        <p:spPr>
          <a:xfrm>
            <a:off x="2819400" y="0"/>
            <a:ext cx="6324600" cy="1219200"/>
          </a:xfrm>
          <a:prstGeom prst="rect">
            <a:avLst/>
          </a:prstGeom>
        </p:spPr>
        <p:txBody>
          <a:bodyPr lIns="89879" tIns="44940" rIns="89879" bIns="44940" anchor="ctr"/>
          <a:lstStyle>
            <a:lvl1pPr marL="168524" indent="0" algn="l">
              <a:defRPr sz="28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B894040-155E-44D5-B14C-AE5344C7C367}" type="slidenum">
              <a:rPr lang="en-US" smtClean="0"/>
              <a:pPr/>
              <a:t>‹#›</a:t>
            </a:fld>
            <a:endParaRPr lang="en-US" dirty="0"/>
          </a:p>
        </p:txBody>
      </p:sp>
      <p:sp>
        <p:nvSpPr>
          <p:cNvPr id="4" name="Title 16"/>
          <p:cNvSpPr>
            <a:spLocks noGrp="1"/>
          </p:cNvSpPr>
          <p:nvPr>
            <p:ph type="title"/>
          </p:nvPr>
        </p:nvSpPr>
        <p:spPr>
          <a:xfrm>
            <a:off x="2819400" y="0"/>
            <a:ext cx="6324600" cy="1219200"/>
          </a:xfrm>
          <a:prstGeom prst="rect">
            <a:avLst/>
          </a:prstGeom>
        </p:spPr>
        <p:txBody>
          <a:bodyPr lIns="89879" tIns="44940" rIns="89879" bIns="44940" anchor="ctr"/>
          <a:lstStyle>
            <a:lvl1pPr marL="168524" indent="0" algn="l">
              <a:defRPr sz="28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7B894040-155E-44D5-B14C-AE5344C7C367}" type="slidenum">
              <a:rPr lang="en-US" smtClean="0"/>
              <a:pPr/>
              <a:t>‹#›</a:t>
            </a:fld>
            <a:endParaRPr lang="en-US" dirty="0"/>
          </a:p>
        </p:txBody>
      </p:sp>
    </p:spTree>
    <p:extLst>
      <p:ext uri="{BB962C8B-B14F-4D97-AF65-F5344CB8AC3E}">
        <p14:creationId xmlns="" xmlns:p14="http://schemas.microsoft.com/office/powerpoint/2010/main" val="1681024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PARCC_Header_A2"/>
          <p:cNvPicPr>
            <a:picLocks noChangeAspect="1" noChangeArrowheads="1"/>
          </p:cNvPicPr>
          <p:nvPr/>
        </p:nvPicPr>
        <p:blipFill>
          <a:blip r:embed="rId11" cstate="print"/>
          <a:srcRect l="63492" r="5597"/>
          <a:stretch>
            <a:fillRect/>
          </a:stretch>
        </p:blipFill>
        <p:spPr bwMode="auto">
          <a:xfrm>
            <a:off x="0" y="2"/>
            <a:ext cx="2819400" cy="1216152"/>
          </a:xfrm>
          <a:prstGeom prst="rect">
            <a:avLst/>
          </a:prstGeom>
          <a:noFill/>
          <a:ln w="9525">
            <a:noFill/>
            <a:miter lim="800000"/>
            <a:headEnd/>
            <a:tailEnd/>
          </a:ln>
        </p:spPr>
      </p:pic>
      <p:sp>
        <p:nvSpPr>
          <p:cNvPr id="11" name="Rectangle 10"/>
          <p:cNvSpPr/>
          <p:nvPr/>
        </p:nvSpPr>
        <p:spPr>
          <a:xfrm>
            <a:off x="0" y="1219200"/>
            <a:ext cx="9144000" cy="152400"/>
          </a:xfrm>
          <a:prstGeom prst="rect">
            <a:avLst/>
          </a:prstGeom>
          <a:solidFill>
            <a:srgbClr val="8F23B3"/>
          </a:solidFill>
          <a:ln>
            <a:solidFill>
              <a:srgbClr val="8F23B3"/>
            </a:solidFill>
          </a:ln>
        </p:spPr>
        <p:style>
          <a:lnRef idx="2">
            <a:schemeClr val="accent1">
              <a:shade val="50000"/>
            </a:schemeClr>
          </a:lnRef>
          <a:fillRef idx="1">
            <a:schemeClr val="accent1"/>
          </a:fillRef>
          <a:effectRef idx="0">
            <a:schemeClr val="accent1"/>
          </a:effectRef>
          <a:fontRef idx="minor">
            <a:schemeClr val="lt1"/>
          </a:fontRef>
        </p:style>
        <p:txBody>
          <a:bodyPr lIns="89879" tIns="44940" rIns="89879" bIns="44940" rtlCol="0" anchor="ctr"/>
          <a:lstStyle/>
          <a:p>
            <a:pPr algn="ctr"/>
            <a:endParaRPr lang="en-US" dirty="0">
              <a:solidFill>
                <a:srgbClr val="8F23B3"/>
              </a:solidFill>
            </a:endParaRPr>
          </a:p>
        </p:txBody>
      </p:sp>
      <p:sp>
        <p:nvSpPr>
          <p:cNvPr id="9" name="Rectangle 8"/>
          <p:cNvSpPr/>
          <p:nvPr/>
        </p:nvSpPr>
        <p:spPr>
          <a:xfrm>
            <a:off x="0" y="1447800"/>
            <a:ext cx="9144000" cy="152400"/>
          </a:xfrm>
          <a:prstGeom prst="rect">
            <a:avLst/>
          </a:prstGeom>
          <a:solidFill>
            <a:srgbClr val="0091B2"/>
          </a:solidFill>
          <a:ln>
            <a:solidFill>
              <a:srgbClr val="0091B2"/>
            </a:solidFill>
          </a:ln>
        </p:spPr>
        <p:style>
          <a:lnRef idx="2">
            <a:schemeClr val="accent1">
              <a:shade val="50000"/>
            </a:schemeClr>
          </a:lnRef>
          <a:fillRef idx="1">
            <a:schemeClr val="accent1"/>
          </a:fillRef>
          <a:effectRef idx="0">
            <a:schemeClr val="accent1"/>
          </a:effectRef>
          <a:fontRef idx="minor">
            <a:schemeClr val="lt1"/>
          </a:fontRef>
        </p:style>
        <p:txBody>
          <a:bodyPr lIns="89879" tIns="44940" rIns="89879" bIns="44940" rtlCol="0" anchor="ctr"/>
          <a:lstStyle/>
          <a:p>
            <a:pPr algn="ctr"/>
            <a:endParaRPr lang="en-US" dirty="0">
              <a:solidFill>
                <a:srgbClr val="8F23B3"/>
              </a:solidFill>
            </a:endParaRPr>
          </a:p>
        </p:txBody>
      </p:sp>
      <p:pic>
        <p:nvPicPr>
          <p:cNvPr id="7" name="Picture 2" descr="PARCC_Header_A2"/>
          <p:cNvPicPr>
            <a:picLocks noChangeAspect="1" noChangeArrowheads="1"/>
          </p:cNvPicPr>
          <p:nvPr/>
        </p:nvPicPr>
        <p:blipFill>
          <a:blip r:embed="rId11" cstate="print"/>
          <a:srcRect r="68254"/>
          <a:stretch>
            <a:fillRect/>
          </a:stretch>
        </p:blipFill>
        <p:spPr bwMode="auto">
          <a:xfrm>
            <a:off x="6785429" y="5867400"/>
            <a:ext cx="2358571" cy="990600"/>
          </a:xfrm>
          <a:prstGeom prst="rect">
            <a:avLst/>
          </a:prstGeom>
          <a:noFill/>
          <a:ln w="9525">
            <a:noFill/>
            <a:miter lim="800000"/>
            <a:headEnd/>
            <a:tailEnd/>
          </a:ln>
        </p:spPr>
      </p:pic>
      <p:pic>
        <p:nvPicPr>
          <p:cNvPr id="15" name="Picture 2" descr="PARCC_Header_A2"/>
          <p:cNvPicPr>
            <a:picLocks noChangeAspect="1" noChangeArrowheads="1"/>
          </p:cNvPicPr>
          <p:nvPr/>
        </p:nvPicPr>
        <p:blipFill>
          <a:blip r:embed="rId11" cstate="print"/>
          <a:srcRect l="29744" r="68254"/>
          <a:stretch>
            <a:fillRect/>
          </a:stretch>
        </p:blipFill>
        <p:spPr bwMode="auto">
          <a:xfrm>
            <a:off x="6858001" y="5867400"/>
            <a:ext cx="148771" cy="990600"/>
          </a:xfrm>
          <a:prstGeom prst="rect">
            <a:avLst/>
          </a:prstGeom>
          <a:noFill/>
          <a:ln w="9525">
            <a:noFill/>
            <a:miter lim="800000"/>
            <a:headEnd/>
            <a:tailEnd/>
          </a:ln>
        </p:spPr>
      </p:pic>
      <p:sp>
        <p:nvSpPr>
          <p:cNvPr id="12" name="Rectangle 11"/>
          <p:cNvSpPr/>
          <p:nvPr/>
        </p:nvSpPr>
        <p:spPr>
          <a:xfrm>
            <a:off x="0" y="0"/>
            <a:ext cx="9144000" cy="6858000"/>
          </a:xfrm>
          <a:prstGeom prst="rect">
            <a:avLst/>
          </a:prstGeom>
          <a:noFill/>
          <a:ln w="28575">
            <a:solidFill>
              <a:srgbClr val="8F23B3"/>
            </a:solidFill>
          </a:ln>
        </p:spPr>
        <p:style>
          <a:lnRef idx="2">
            <a:schemeClr val="accent1">
              <a:shade val="50000"/>
            </a:schemeClr>
          </a:lnRef>
          <a:fillRef idx="1">
            <a:schemeClr val="accent1"/>
          </a:fillRef>
          <a:effectRef idx="0">
            <a:schemeClr val="accent1"/>
          </a:effectRef>
          <a:fontRef idx="minor">
            <a:schemeClr val="lt1"/>
          </a:fontRef>
        </p:style>
        <p:txBody>
          <a:bodyPr lIns="89879" tIns="44940" rIns="89879" bIns="44940" rtlCol="0" anchor="ctr"/>
          <a:lstStyle/>
          <a:p>
            <a:pPr algn="ctr"/>
            <a:endParaRPr lang="en-US" dirty="0"/>
          </a:p>
        </p:txBody>
      </p:sp>
      <p:sp>
        <p:nvSpPr>
          <p:cNvPr id="8" name="Slide Number Placeholder 4"/>
          <p:cNvSpPr>
            <a:spLocks noGrp="1"/>
          </p:cNvSpPr>
          <p:nvPr>
            <p:ph type="sldNum" sz="quarter" idx="4"/>
          </p:nvPr>
        </p:nvSpPr>
        <p:spPr>
          <a:xfrm>
            <a:off x="2" y="6569078"/>
            <a:ext cx="609600" cy="288925"/>
          </a:xfrm>
          <a:prstGeom prst="rect">
            <a:avLst/>
          </a:prstGeom>
        </p:spPr>
        <p:txBody>
          <a:bodyPr wrap="square" lIns="89879" tIns="44940" rIns="89879" bIns="44940">
            <a:normAutofit/>
          </a:bodyPr>
          <a:lstStyle>
            <a:lvl1pPr algn="ctr">
              <a:defRPr sz="1400">
                <a:solidFill>
                  <a:sysClr val="windowText" lastClr="000000"/>
                </a:solidFill>
              </a:defRPr>
            </a:lvl1pPr>
          </a:lstStyle>
          <a:p>
            <a:fld id="{7B894040-155E-44D5-B14C-AE5344C7C36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hf hdr="0" ftr="0" dt="0"/>
  <p:txStyles>
    <p:titleStyle>
      <a:lvl1pPr algn="ctr" defTabSz="898796" rtl="0" eaLnBrk="1" latinLnBrk="0" hangingPunct="1">
        <a:spcBef>
          <a:spcPct val="0"/>
        </a:spcBef>
        <a:buNone/>
        <a:defRPr sz="3500" kern="1200">
          <a:solidFill>
            <a:schemeClr val="tx1"/>
          </a:solidFill>
          <a:latin typeface="+mj-lt"/>
          <a:ea typeface="+mj-ea"/>
          <a:cs typeface="+mj-cs"/>
        </a:defRPr>
      </a:lvl1pPr>
    </p:titleStyle>
    <p:bodyStyle>
      <a:lvl1pPr marL="337048" indent="-337048" algn="l" defTabSz="898796" rtl="0" eaLnBrk="1" latinLnBrk="0" hangingPunct="1">
        <a:spcBef>
          <a:spcPct val="20000"/>
        </a:spcBef>
        <a:buClr>
          <a:srgbClr val="8F23B3"/>
        </a:buClr>
        <a:buFont typeface="Arial" pitchFamily="34" charset="0"/>
        <a:buChar char="•"/>
        <a:defRPr sz="2300" kern="1200">
          <a:solidFill>
            <a:schemeClr val="tx1"/>
          </a:solidFill>
          <a:latin typeface="+mn-lt"/>
          <a:ea typeface="+mn-ea"/>
          <a:cs typeface="+mn-cs"/>
        </a:defRPr>
      </a:lvl1pPr>
      <a:lvl2pPr marL="730271" indent="-280874" algn="l" defTabSz="898796" rtl="0" eaLnBrk="1" latinLnBrk="0" hangingPunct="1">
        <a:spcBef>
          <a:spcPct val="20000"/>
        </a:spcBef>
        <a:buClr>
          <a:srgbClr val="8F23B3"/>
        </a:buClr>
        <a:buFont typeface="Arial" pitchFamily="34" charset="0"/>
        <a:buChar char="–"/>
        <a:defRPr sz="2000" kern="1200">
          <a:solidFill>
            <a:schemeClr val="tx1"/>
          </a:solidFill>
          <a:latin typeface="+mn-lt"/>
          <a:ea typeface="+mn-ea"/>
          <a:cs typeface="+mn-cs"/>
        </a:defRPr>
      </a:lvl2pPr>
      <a:lvl3pPr marL="1123494" indent="-224698" algn="l" defTabSz="898796" rtl="0" eaLnBrk="1" latinLnBrk="0" hangingPunct="1">
        <a:spcBef>
          <a:spcPct val="20000"/>
        </a:spcBef>
        <a:buClr>
          <a:srgbClr val="8F23B3"/>
        </a:buClr>
        <a:buFont typeface="Arial" pitchFamily="34" charset="0"/>
        <a:buChar char="•"/>
        <a:defRPr sz="1800" kern="1200">
          <a:solidFill>
            <a:schemeClr val="tx1"/>
          </a:solidFill>
          <a:latin typeface="+mn-lt"/>
          <a:ea typeface="+mn-ea"/>
          <a:cs typeface="+mn-cs"/>
        </a:defRPr>
      </a:lvl3pPr>
      <a:lvl4pPr marL="1572893" indent="-224698" algn="l" defTabSz="898796" rtl="0" eaLnBrk="1" latinLnBrk="0" hangingPunct="1">
        <a:spcBef>
          <a:spcPct val="20000"/>
        </a:spcBef>
        <a:buClr>
          <a:srgbClr val="8F23B3"/>
        </a:buClr>
        <a:buFont typeface="Arial" pitchFamily="34" charset="0"/>
        <a:buChar char="–"/>
        <a:defRPr sz="2000" kern="1200">
          <a:solidFill>
            <a:schemeClr val="tx1"/>
          </a:solidFill>
          <a:latin typeface="+mn-lt"/>
          <a:ea typeface="+mn-ea"/>
          <a:cs typeface="+mn-cs"/>
        </a:defRPr>
      </a:lvl4pPr>
      <a:lvl5pPr marL="2022290" indent="-224698" algn="l" defTabSz="898796" rtl="0" eaLnBrk="1" latinLnBrk="0" hangingPunct="1">
        <a:spcBef>
          <a:spcPct val="20000"/>
        </a:spcBef>
        <a:buClr>
          <a:srgbClr val="8F23B3"/>
        </a:buClr>
        <a:buFont typeface="Arial" pitchFamily="34" charset="0"/>
        <a:buChar char="»"/>
        <a:defRPr sz="2000" kern="1200">
          <a:solidFill>
            <a:schemeClr val="tx1"/>
          </a:solidFill>
          <a:latin typeface="+mn-lt"/>
          <a:ea typeface="+mn-ea"/>
          <a:cs typeface="+mn-cs"/>
        </a:defRPr>
      </a:lvl5pPr>
      <a:lvl6pPr marL="2471687" indent="-224698" algn="l" defTabSz="8987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21086" indent="-224698" algn="l" defTabSz="8987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70484" indent="-224698" algn="l" defTabSz="8987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19881" indent="-224698" algn="l" defTabSz="8987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98796" rtl="0" eaLnBrk="1" latinLnBrk="0" hangingPunct="1">
        <a:defRPr sz="1800" kern="1200">
          <a:solidFill>
            <a:schemeClr val="tx1"/>
          </a:solidFill>
          <a:latin typeface="+mn-lt"/>
          <a:ea typeface="+mn-ea"/>
          <a:cs typeface="+mn-cs"/>
        </a:defRPr>
      </a:lvl1pPr>
      <a:lvl2pPr marL="449398" algn="l" defTabSz="898796" rtl="0" eaLnBrk="1" latinLnBrk="0" hangingPunct="1">
        <a:defRPr sz="1800" kern="1200">
          <a:solidFill>
            <a:schemeClr val="tx1"/>
          </a:solidFill>
          <a:latin typeface="+mn-lt"/>
          <a:ea typeface="+mn-ea"/>
          <a:cs typeface="+mn-cs"/>
        </a:defRPr>
      </a:lvl2pPr>
      <a:lvl3pPr marL="898796" algn="l" defTabSz="898796" rtl="0" eaLnBrk="1" latinLnBrk="0" hangingPunct="1">
        <a:defRPr sz="1800" kern="1200">
          <a:solidFill>
            <a:schemeClr val="tx1"/>
          </a:solidFill>
          <a:latin typeface="+mn-lt"/>
          <a:ea typeface="+mn-ea"/>
          <a:cs typeface="+mn-cs"/>
        </a:defRPr>
      </a:lvl3pPr>
      <a:lvl4pPr marL="1348193" algn="l" defTabSz="898796" rtl="0" eaLnBrk="1" latinLnBrk="0" hangingPunct="1">
        <a:defRPr sz="1800" kern="1200">
          <a:solidFill>
            <a:schemeClr val="tx1"/>
          </a:solidFill>
          <a:latin typeface="+mn-lt"/>
          <a:ea typeface="+mn-ea"/>
          <a:cs typeface="+mn-cs"/>
        </a:defRPr>
      </a:lvl4pPr>
      <a:lvl5pPr marL="1797592" algn="l" defTabSz="898796" rtl="0" eaLnBrk="1" latinLnBrk="0" hangingPunct="1">
        <a:defRPr sz="1800" kern="1200">
          <a:solidFill>
            <a:schemeClr val="tx1"/>
          </a:solidFill>
          <a:latin typeface="+mn-lt"/>
          <a:ea typeface="+mn-ea"/>
          <a:cs typeface="+mn-cs"/>
        </a:defRPr>
      </a:lvl5pPr>
      <a:lvl6pPr marL="2246989" algn="l" defTabSz="898796" rtl="0" eaLnBrk="1" latinLnBrk="0" hangingPunct="1">
        <a:defRPr sz="1800" kern="1200">
          <a:solidFill>
            <a:schemeClr val="tx1"/>
          </a:solidFill>
          <a:latin typeface="+mn-lt"/>
          <a:ea typeface="+mn-ea"/>
          <a:cs typeface="+mn-cs"/>
        </a:defRPr>
      </a:lvl6pPr>
      <a:lvl7pPr marL="2696388" algn="l" defTabSz="898796" rtl="0" eaLnBrk="1" latinLnBrk="0" hangingPunct="1">
        <a:defRPr sz="1800" kern="1200">
          <a:solidFill>
            <a:schemeClr val="tx1"/>
          </a:solidFill>
          <a:latin typeface="+mn-lt"/>
          <a:ea typeface="+mn-ea"/>
          <a:cs typeface="+mn-cs"/>
        </a:defRPr>
      </a:lvl7pPr>
      <a:lvl8pPr marL="3145784" algn="l" defTabSz="898796" rtl="0" eaLnBrk="1" latinLnBrk="0" hangingPunct="1">
        <a:defRPr sz="1800" kern="1200">
          <a:solidFill>
            <a:schemeClr val="tx1"/>
          </a:solidFill>
          <a:latin typeface="+mn-lt"/>
          <a:ea typeface="+mn-ea"/>
          <a:cs typeface="+mn-cs"/>
        </a:defRPr>
      </a:lvl8pPr>
      <a:lvl9pPr marL="3595182" algn="l" defTabSz="89879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PARCC_Header_A2"/>
          <p:cNvPicPr>
            <a:picLocks noChangeAspect="1" noChangeArrowheads="1"/>
          </p:cNvPicPr>
          <p:nvPr/>
        </p:nvPicPr>
        <p:blipFill>
          <a:blip r:embed="rId7" cstate="print"/>
          <a:srcRect l="63492" r="5597"/>
          <a:stretch>
            <a:fillRect/>
          </a:stretch>
        </p:blipFill>
        <p:spPr bwMode="auto">
          <a:xfrm>
            <a:off x="0" y="2"/>
            <a:ext cx="2819400" cy="1216152"/>
          </a:xfrm>
          <a:prstGeom prst="rect">
            <a:avLst/>
          </a:prstGeom>
          <a:noFill/>
          <a:ln w="9525">
            <a:noFill/>
            <a:miter lim="800000"/>
            <a:headEnd/>
            <a:tailEnd/>
          </a:ln>
        </p:spPr>
      </p:pic>
      <p:sp>
        <p:nvSpPr>
          <p:cNvPr id="8" name="Rectangle 7"/>
          <p:cNvSpPr/>
          <p:nvPr/>
        </p:nvSpPr>
        <p:spPr>
          <a:xfrm>
            <a:off x="0" y="1219200"/>
            <a:ext cx="9144000" cy="152400"/>
          </a:xfrm>
          <a:prstGeom prst="rect">
            <a:avLst/>
          </a:prstGeom>
          <a:solidFill>
            <a:srgbClr val="8F23B3"/>
          </a:solidFill>
          <a:ln>
            <a:solidFill>
              <a:srgbClr val="8F23B3"/>
            </a:solidFill>
          </a:ln>
        </p:spPr>
        <p:style>
          <a:lnRef idx="2">
            <a:schemeClr val="accent1">
              <a:shade val="50000"/>
            </a:schemeClr>
          </a:lnRef>
          <a:fillRef idx="1">
            <a:schemeClr val="accent1"/>
          </a:fillRef>
          <a:effectRef idx="0">
            <a:schemeClr val="accent1"/>
          </a:effectRef>
          <a:fontRef idx="minor">
            <a:schemeClr val="lt1"/>
          </a:fontRef>
        </p:style>
        <p:txBody>
          <a:bodyPr lIns="89879" tIns="44940" rIns="89879" bIns="44940" rtlCol="0" anchor="ctr"/>
          <a:lstStyle/>
          <a:p>
            <a:pPr algn="ctr"/>
            <a:endParaRPr lang="en-US" dirty="0">
              <a:solidFill>
                <a:srgbClr val="8F23B3"/>
              </a:solidFill>
            </a:endParaRPr>
          </a:p>
        </p:txBody>
      </p:sp>
      <p:sp>
        <p:nvSpPr>
          <p:cNvPr id="9" name="Rectangle 8"/>
          <p:cNvSpPr/>
          <p:nvPr/>
        </p:nvSpPr>
        <p:spPr>
          <a:xfrm>
            <a:off x="0" y="1447800"/>
            <a:ext cx="9144000" cy="152400"/>
          </a:xfrm>
          <a:prstGeom prst="rect">
            <a:avLst/>
          </a:prstGeom>
          <a:solidFill>
            <a:srgbClr val="0091B2"/>
          </a:solidFill>
          <a:ln>
            <a:solidFill>
              <a:srgbClr val="0091B2"/>
            </a:solidFill>
          </a:ln>
        </p:spPr>
        <p:style>
          <a:lnRef idx="2">
            <a:schemeClr val="accent1">
              <a:shade val="50000"/>
            </a:schemeClr>
          </a:lnRef>
          <a:fillRef idx="1">
            <a:schemeClr val="accent1"/>
          </a:fillRef>
          <a:effectRef idx="0">
            <a:schemeClr val="accent1"/>
          </a:effectRef>
          <a:fontRef idx="minor">
            <a:schemeClr val="lt1"/>
          </a:fontRef>
        </p:style>
        <p:txBody>
          <a:bodyPr lIns="89879" tIns="44940" rIns="89879" bIns="44940" rtlCol="0" anchor="ctr"/>
          <a:lstStyle/>
          <a:p>
            <a:pPr algn="ctr"/>
            <a:endParaRPr lang="en-US" dirty="0">
              <a:solidFill>
                <a:srgbClr val="8F23B3"/>
              </a:solidFill>
            </a:endParaRPr>
          </a:p>
        </p:txBody>
      </p:sp>
      <p:sp>
        <p:nvSpPr>
          <p:cNvPr id="12" name="Rectangle 11"/>
          <p:cNvSpPr/>
          <p:nvPr/>
        </p:nvSpPr>
        <p:spPr>
          <a:xfrm>
            <a:off x="0" y="0"/>
            <a:ext cx="9144000" cy="6858000"/>
          </a:xfrm>
          <a:prstGeom prst="rect">
            <a:avLst/>
          </a:prstGeom>
          <a:noFill/>
          <a:ln w="28575">
            <a:solidFill>
              <a:srgbClr val="8F23B3"/>
            </a:solidFill>
          </a:ln>
        </p:spPr>
        <p:style>
          <a:lnRef idx="2">
            <a:schemeClr val="accent1">
              <a:shade val="50000"/>
            </a:schemeClr>
          </a:lnRef>
          <a:fillRef idx="1">
            <a:schemeClr val="accent1"/>
          </a:fillRef>
          <a:effectRef idx="0">
            <a:schemeClr val="accent1"/>
          </a:effectRef>
          <a:fontRef idx="minor">
            <a:schemeClr val="lt1"/>
          </a:fontRef>
        </p:style>
        <p:txBody>
          <a:bodyPr lIns="89879" tIns="44940" rIns="89879" bIns="44940" rtlCol="0" anchor="ctr"/>
          <a:lstStyle/>
          <a:p>
            <a:pPr algn="ctr"/>
            <a:endParaRPr lang="en-US" dirty="0"/>
          </a:p>
        </p:txBody>
      </p:sp>
      <p:sp>
        <p:nvSpPr>
          <p:cNvPr id="13" name="Slide Number Placeholder 4"/>
          <p:cNvSpPr>
            <a:spLocks noGrp="1"/>
          </p:cNvSpPr>
          <p:nvPr>
            <p:ph type="sldNum" sz="quarter" idx="4"/>
          </p:nvPr>
        </p:nvSpPr>
        <p:spPr>
          <a:xfrm>
            <a:off x="2" y="6569078"/>
            <a:ext cx="609600" cy="288925"/>
          </a:xfrm>
          <a:prstGeom prst="rect">
            <a:avLst/>
          </a:prstGeom>
        </p:spPr>
        <p:txBody>
          <a:bodyPr wrap="square" lIns="89879" tIns="44940" rIns="89879" bIns="44940">
            <a:normAutofit/>
          </a:bodyPr>
          <a:lstStyle>
            <a:lvl1pPr algn="ctr">
              <a:defRPr sz="1400">
                <a:solidFill>
                  <a:sysClr val="windowText" lastClr="000000"/>
                </a:solidFill>
              </a:defRPr>
            </a:lvl1pPr>
          </a:lstStyle>
          <a:p>
            <a:fld id="{CFC53C1E-EA2A-4099-BDC8-9BCDAEB0229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audio" Target="../media/media1.wav"/><Relationship Id="rId6" Type="http://schemas.openxmlformats.org/officeDocument/2006/relationships/image" Target="../media/image3.png"/><Relationship Id="rId5" Type="http://schemas.microsoft.com/office/2007/relationships/media" Target="../media/media1.wav"/><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audio" Target="../media/media10.wav"/><Relationship Id="rId6" Type="http://schemas.openxmlformats.org/officeDocument/2006/relationships/image" Target="../media/image3.png"/><Relationship Id="rId5" Type="http://schemas.microsoft.com/office/2007/relationships/media" Target="../media/media10.wav"/><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audio" Target="../media/media11.wav"/><Relationship Id="rId6" Type="http://schemas.openxmlformats.org/officeDocument/2006/relationships/image" Target="../media/image3.png"/><Relationship Id="rId5" Type="http://schemas.microsoft.com/office/2007/relationships/media" Target="../media/media11.wav"/><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audio" Target="../media/media12.wav"/><Relationship Id="rId6" Type="http://schemas.openxmlformats.org/officeDocument/2006/relationships/image" Target="../media/image3.png"/><Relationship Id="rId5" Type="http://schemas.microsoft.com/office/2007/relationships/media" Target="../media/media12.wav"/><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audio" Target="../media/media13.wav"/><Relationship Id="rId6" Type="http://schemas.openxmlformats.org/officeDocument/2006/relationships/image" Target="../media/image3.png"/><Relationship Id="rId5" Type="http://schemas.microsoft.com/office/2007/relationships/media" Target="../media/media13.wav"/><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audio" Target="../media/media14.wav"/><Relationship Id="rId5" Type="http://schemas.openxmlformats.org/officeDocument/2006/relationships/image" Target="../media/image3.png"/><Relationship Id="rId4" Type="http://schemas.microsoft.com/office/2007/relationships/media" Target="../media/media14.wav"/></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audio" Target="../media/media15.wav"/><Relationship Id="rId6" Type="http://schemas.openxmlformats.org/officeDocument/2006/relationships/image" Target="../media/image3.png"/><Relationship Id="rId5" Type="http://schemas.microsoft.com/office/2007/relationships/media" Target="../media/media15.wav"/><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png"/><Relationship Id="rId2" Type="http://schemas.openxmlformats.org/officeDocument/2006/relationships/slideLayout" Target="../slideLayouts/slideLayout10.xml"/><Relationship Id="rId1" Type="http://schemas.openxmlformats.org/officeDocument/2006/relationships/audio" Target="../media/media16.wav"/><Relationship Id="rId6" Type="http://schemas.microsoft.com/office/2007/relationships/media" Target="../media/media16.wav"/><Relationship Id="rId5" Type="http://schemas.openxmlformats.org/officeDocument/2006/relationships/image" Target="../media/image2.jpeg"/><Relationship Id="rId4" Type="http://schemas.openxmlformats.org/officeDocument/2006/relationships/hyperlink" Target="http://www.parcconline.org/"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audio" Target="../media/media2.wav"/><Relationship Id="rId6" Type="http://schemas.openxmlformats.org/officeDocument/2006/relationships/image" Target="../media/image3.png"/><Relationship Id="rId5" Type="http://schemas.microsoft.com/office/2007/relationships/media" Target="../media/media2.wav"/><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audio" Target="../media/media3.wav"/><Relationship Id="rId5" Type="http://schemas.openxmlformats.org/officeDocument/2006/relationships/image" Target="../media/image3.png"/><Relationship Id="rId4" Type="http://schemas.microsoft.com/office/2007/relationships/media" Target="../media/media3.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audio" Target="../media/media4.wav"/><Relationship Id="rId5" Type="http://schemas.openxmlformats.org/officeDocument/2006/relationships/image" Target="../media/image3.png"/><Relationship Id="rId4" Type="http://schemas.microsoft.com/office/2007/relationships/media" Target="../media/media4.wav"/></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diagramColors" Target="../diagrams/colors1.xml"/><Relationship Id="rId2" Type="http://schemas.openxmlformats.org/officeDocument/2006/relationships/slideLayout" Target="../slideLayouts/slideLayout14.xml"/><Relationship Id="rId1" Type="http://schemas.openxmlformats.org/officeDocument/2006/relationships/audio" Target="../media/media5.wav"/><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png"/><Relationship Id="rId4" Type="http://schemas.openxmlformats.org/officeDocument/2006/relationships/diagramData" Target="../diagrams/data1.xml"/><Relationship Id="rId9" Type="http://schemas.microsoft.com/office/2007/relationships/media" Target="../media/media5.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audio" Target="../media/media6.wav"/><Relationship Id="rId5" Type="http://schemas.openxmlformats.org/officeDocument/2006/relationships/image" Target="../media/image3.png"/><Relationship Id="rId4" Type="http://schemas.microsoft.com/office/2007/relationships/media" Target="../media/media6.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audio" Target="../media/media7.wav"/><Relationship Id="rId5" Type="http://schemas.openxmlformats.org/officeDocument/2006/relationships/image" Target="../media/image3.png"/><Relationship Id="rId4" Type="http://schemas.microsoft.com/office/2007/relationships/media" Target="../media/media7.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audio" Target="../media/media8.wav"/><Relationship Id="rId5" Type="http://schemas.openxmlformats.org/officeDocument/2006/relationships/image" Target="../media/image3.png"/><Relationship Id="rId4" Type="http://schemas.microsoft.com/office/2007/relationships/media" Target="../media/media8.wav"/></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audio" Target="../media/media9.wav"/><Relationship Id="rId5" Type="http://schemas.openxmlformats.org/officeDocument/2006/relationships/image" Target="../media/image3.png"/><Relationship Id="rId4" Type="http://schemas.microsoft.com/office/2007/relationships/media"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5800" y="23622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2" name="Rectangle 1"/>
          <p:cNvSpPr/>
          <p:nvPr/>
        </p:nvSpPr>
        <p:spPr>
          <a:xfrm>
            <a:off x="685800" y="3962400"/>
            <a:ext cx="8183563" cy="2246769"/>
          </a:xfrm>
          <a:prstGeom prst="rect">
            <a:avLst/>
          </a:prstGeom>
        </p:spPr>
        <p:txBody>
          <a:bodyPr wrap="square">
            <a:spAutoFit/>
          </a:bodyPr>
          <a:lstStyle/>
          <a:p>
            <a:pPr algn="ctr"/>
            <a:r>
              <a:rPr lang="en-US" sz="2800" b="1" dirty="0"/>
              <a:t>New Approach to </a:t>
            </a:r>
            <a:r>
              <a:rPr lang="en-US" sz="2800" b="1" dirty="0" smtClean="0"/>
              <a:t>Designing</a:t>
            </a:r>
          </a:p>
          <a:p>
            <a:pPr algn="ctr"/>
            <a:r>
              <a:rPr lang="en-US" sz="2800" b="1" dirty="0" smtClean="0"/>
              <a:t>Performance Level </a:t>
            </a:r>
            <a:r>
              <a:rPr lang="en-US" sz="2800" b="1" dirty="0"/>
              <a:t>Descriptors:</a:t>
            </a:r>
          </a:p>
          <a:p>
            <a:pPr algn="ctr"/>
            <a:r>
              <a:rPr lang="en-US" sz="2800" b="1" dirty="0"/>
              <a:t> PARCC </a:t>
            </a:r>
            <a:r>
              <a:rPr lang="en-US" sz="2800" b="1" dirty="0" smtClean="0"/>
              <a:t>ELA/Literacy </a:t>
            </a:r>
            <a:r>
              <a:rPr lang="en-US" sz="2800" b="1" dirty="0"/>
              <a:t>Summative </a:t>
            </a:r>
            <a:r>
              <a:rPr lang="en-US" sz="2800" b="1" dirty="0" smtClean="0"/>
              <a:t>Assessment</a:t>
            </a:r>
          </a:p>
          <a:p>
            <a:pPr algn="ctr"/>
            <a:endParaRPr lang="en-US" sz="2800" dirty="0"/>
          </a:p>
          <a:p>
            <a:pPr algn="ctr"/>
            <a:r>
              <a:rPr lang="en-US" sz="2800" dirty="0" smtClean="0"/>
              <a:t>July 2013</a:t>
            </a:r>
            <a:endParaRPr lang="en-US" sz="2800" dirty="0"/>
          </a:p>
        </p:txBody>
      </p:sp>
      <p:pic>
        <p:nvPicPr>
          <p:cNvPr id="4" name="Picture 3" descr="PARCC_Header_A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743200" y="1752600"/>
            <a:ext cx="36576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8382000" y="6096000"/>
            <a:ext cx="609600" cy="609600"/>
          </a:xfrm>
          <a:prstGeom prst="rect">
            <a:avLst/>
          </a:prstGeom>
        </p:spPr>
      </p:pic>
    </p:spTree>
    <p:extLst>
      <p:ext uri="{BB962C8B-B14F-4D97-AF65-F5344CB8AC3E}">
        <p14:creationId xmlns="" xmlns:p14="http://schemas.microsoft.com/office/powerpoint/2010/main" val="192514147"/>
      </p:ext>
    </p:extLst>
  </p:cSld>
  <p:clrMapOvr>
    <a:masterClrMapping/>
  </p:clrMapOvr>
  <p:transition advTm="152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prstClr val="black"/>
                </a:solidFill>
              </a:rPr>
              <a:t>Looking at the PLDs: Reading</a:t>
            </a:r>
            <a:endParaRPr lang="en-US" b="1" dirty="0"/>
          </a:p>
        </p:txBody>
      </p:sp>
      <p:sp>
        <p:nvSpPr>
          <p:cNvPr id="8" name="TextBox 7"/>
          <p:cNvSpPr txBox="1"/>
          <p:nvPr/>
        </p:nvSpPr>
        <p:spPr>
          <a:xfrm>
            <a:off x="152400" y="5925787"/>
            <a:ext cx="2971800" cy="646331"/>
          </a:xfrm>
          <a:prstGeom prst="rect">
            <a:avLst/>
          </a:prstGeom>
          <a:solidFill>
            <a:schemeClr val="accent1">
              <a:lumMod val="40000"/>
              <a:lumOff val="60000"/>
            </a:schemeClr>
          </a:solidFill>
          <a:ln w="28575">
            <a:solidFill>
              <a:schemeClr val="accent1">
                <a:shade val="95000"/>
                <a:satMod val="105000"/>
              </a:schemeClr>
            </a:solidFill>
          </a:ln>
        </p:spPr>
        <p:txBody>
          <a:bodyPr wrap="square" rtlCol="0">
            <a:spAutoFit/>
          </a:bodyPr>
          <a:lstStyle>
            <a:defPPr>
              <a:defRPr lang="en-US"/>
            </a:defPPr>
            <a:lvl1pPr>
              <a:defRPr sz="1400"/>
            </a:lvl1pPr>
          </a:lstStyle>
          <a:p>
            <a:r>
              <a:rPr lang="en-US" sz="1200" dirty="0"/>
              <a:t>This row provides information about the patterns displayed by students in reading at this level</a:t>
            </a:r>
          </a:p>
        </p:txBody>
      </p:sp>
      <p:pic>
        <p:nvPicPr>
          <p:cNvPr id="102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06928" y="2017818"/>
            <a:ext cx="7610353" cy="38550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0" y="3591580"/>
            <a:ext cx="1752600" cy="461665"/>
          </a:xfrm>
          <a:prstGeom prst="rect">
            <a:avLst/>
          </a:prstGeom>
          <a:solidFill>
            <a:schemeClr val="accent1">
              <a:lumMod val="40000"/>
              <a:lumOff val="60000"/>
            </a:schemeClr>
          </a:solidFill>
          <a:ln w="28575">
            <a:solidFill>
              <a:schemeClr val="accent1">
                <a:shade val="95000"/>
                <a:satMod val="105000"/>
              </a:schemeClr>
            </a:solidFill>
          </a:ln>
        </p:spPr>
        <p:txBody>
          <a:bodyPr wrap="square" rtlCol="0">
            <a:spAutoFit/>
          </a:bodyPr>
          <a:lstStyle>
            <a:defPPr>
              <a:defRPr lang="en-US"/>
            </a:defPPr>
            <a:lvl1pPr>
              <a:defRPr sz="1400"/>
            </a:lvl1pPr>
          </a:lstStyle>
          <a:p>
            <a:r>
              <a:rPr lang="en-US" sz="1200" dirty="0"/>
              <a:t>This row provides the level being described</a:t>
            </a:r>
          </a:p>
        </p:txBody>
      </p:sp>
      <p:cxnSp>
        <p:nvCxnSpPr>
          <p:cNvPr id="16" name="Elbow Connector 15"/>
          <p:cNvCxnSpPr/>
          <p:nvPr/>
        </p:nvCxnSpPr>
        <p:spPr>
          <a:xfrm rot="5400000" flipH="1" flipV="1">
            <a:off x="550876" y="4690103"/>
            <a:ext cx="1446810" cy="1024559"/>
          </a:xfrm>
          <a:prstGeom prst="bentConnector3">
            <a:avLst>
              <a:gd name="adj1" fmla="val 100068"/>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4" idx="0"/>
          </p:cNvCxnSpPr>
          <p:nvPr/>
        </p:nvCxnSpPr>
        <p:spPr>
          <a:xfrm rot="5400000" flipH="1" flipV="1">
            <a:off x="1223359" y="3012883"/>
            <a:ext cx="231639" cy="925757"/>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5731" y="2524780"/>
            <a:ext cx="1604340" cy="646331"/>
          </a:xfrm>
          <a:prstGeom prst="rect">
            <a:avLst/>
          </a:prstGeom>
          <a:solidFill>
            <a:schemeClr val="accent1">
              <a:lumMod val="40000"/>
              <a:lumOff val="60000"/>
            </a:schemeClr>
          </a:solidFill>
          <a:ln w="28575">
            <a:solidFill>
              <a:schemeClr val="accent1">
                <a:shade val="95000"/>
                <a:satMod val="105000"/>
              </a:schemeClr>
            </a:solidFill>
          </a:ln>
        </p:spPr>
        <p:txBody>
          <a:bodyPr wrap="square" rtlCol="0">
            <a:spAutoFit/>
          </a:bodyPr>
          <a:lstStyle/>
          <a:p>
            <a:r>
              <a:rPr lang="en-US" sz="1200" dirty="0" smtClean="0"/>
              <a:t>This row provides the sub-claim being viewed</a:t>
            </a:r>
            <a:endParaRPr lang="en-US" sz="1200" dirty="0"/>
          </a:p>
        </p:txBody>
      </p:sp>
      <p:cxnSp>
        <p:nvCxnSpPr>
          <p:cNvPr id="30" name="Elbow Connector 29"/>
          <p:cNvCxnSpPr/>
          <p:nvPr/>
        </p:nvCxnSpPr>
        <p:spPr>
          <a:xfrm rot="5400000" flipH="1" flipV="1">
            <a:off x="1225428" y="1930496"/>
            <a:ext cx="231641" cy="925757"/>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8382000" y="6096000"/>
            <a:ext cx="609600" cy="609600"/>
          </a:xfrm>
          <a:prstGeom prst="rect">
            <a:avLst/>
          </a:prstGeom>
        </p:spPr>
      </p:pic>
      <p:sp>
        <p:nvSpPr>
          <p:cNvPr id="3" name="Slide Number Placeholder 2"/>
          <p:cNvSpPr>
            <a:spLocks noGrp="1"/>
          </p:cNvSpPr>
          <p:nvPr>
            <p:ph type="sldNum" sz="quarter" idx="12"/>
          </p:nvPr>
        </p:nvSpPr>
        <p:spPr/>
        <p:txBody>
          <a:bodyPr>
            <a:normAutofit lnSpcReduction="10000"/>
          </a:bodyPr>
          <a:lstStyle/>
          <a:p>
            <a:pPr>
              <a:defRPr/>
            </a:pPr>
            <a:fld id="{8B1FB4F6-53D1-4649-B6D3-57C1A85B2B3E}" type="slidenum">
              <a:rPr lang="en-US" smtClean="0"/>
              <a:pPr>
                <a:defRPr/>
              </a:pPr>
              <a:t>10</a:t>
            </a:fld>
            <a:endParaRPr lang="en-US" dirty="0"/>
          </a:p>
        </p:txBody>
      </p:sp>
    </p:spTree>
    <p:extLst>
      <p:ext uri="{BB962C8B-B14F-4D97-AF65-F5344CB8AC3E}">
        <p14:creationId xmlns="" xmlns:p14="http://schemas.microsoft.com/office/powerpoint/2010/main" val="3819510756"/>
      </p:ext>
    </p:extLst>
  </p:cSld>
  <p:clrMapOvr>
    <a:masterClrMapping/>
  </p:clrMapOvr>
  <p:transition advTm="446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prstClr val="black"/>
                </a:solidFill>
              </a:rPr>
              <a:t>Looking at the PLDs: Written Expression</a:t>
            </a:r>
            <a:endParaRPr lang="en-US" b="1" dirty="0"/>
          </a:p>
        </p:txBody>
      </p:sp>
      <p:pic>
        <p:nvPicPr>
          <p:cNvPr id="205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804127" y="1981200"/>
            <a:ext cx="7334924" cy="38110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 name="TextBox 13"/>
          <p:cNvSpPr txBox="1"/>
          <p:nvPr/>
        </p:nvSpPr>
        <p:spPr>
          <a:xfrm>
            <a:off x="152400" y="5925787"/>
            <a:ext cx="2971800" cy="646331"/>
          </a:xfrm>
          <a:prstGeom prst="rect">
            <a:avLst/>
          </a:prstGeom>
          <a:solidFill>
            <a:schemeClr val="accent1">
              <a:lumMod val="40000"/>
              <a:lumOff val="60000"/>
            </a:schemeClr>
          </a:solidFill>
          <a:ln w="28575">
            <a:solidFill>
              <a:schemeClr val="accent1">
                <a:shade val="95000"/>
                <a:satMod val="105000"/>
              </a:schemeClr>
            </a:solidFill>
          </a:ln>
        </p:spPr>
        <p:txBody>
          <a:bodyPr wrap="square" rtlCol="0">
            <a:spAutoFit/>
          </a:bodyPr>
          <a:lstStyle>
            <a:defPPr>
              <a:defRPr lang="en-US"/>
            </a:defPPr>
            <a:lvl1pPr>
              <a:defRPr sz="1400"/>
            </a:lvl1pPr>
          </a:lstStyle>
          <a:p>
            <a:r>
              <a:rPr lang="en-US" sz="1200" dirty="0"/>
              <a:t>This row provides information about the patterns displayed by students in </a:t>
            </a:r>
            <a:r>
              <a:rPr lang="en-US" sz="1200" dirty="0" smtClean="0"/>
              <a:t>writing at </a:t>
            </a:r>
            <a:r>
              <a:rPr lang="en-US" sz="1200" dirty="0"/>
              <a:t>this level</a:t>
            </a:r>
          </a:p>
        </p:txBody>
      </p:sp>
      <p:sp>
        <p:nvSpPr>
          <p:cNvPr id="16" name="TextBox 15"/>
          <p:cNvSpPr txBox="1"/>
          <p:nvPr/>
        </p:nvSpPr>
        <p:spPr>
          <a:xfrm>
            <a:off x="49457" y="3203441"/>
            <a:ext cx="1752600" cy="461665"/>
          </a:xfrm>
          <a:prstGeom prst="rect">
            <a:avLst/>
          </a:prstGeom>
          <a:solidFill>
            <a:schemeClr val="accent1">
              <a:lumMod val="40000"/>
              <a:lumOff val="60000"/>
            </a:schemeClr>
          </a:solidFill>
          <a:ln w="28575">
            <a:solidFill>
              <a:schemeClr val="accent1">
                <a:shade val="95000"/>
                <a:satMod val="105000"/>
              </a:schemeClr>
            </a:solidFill>
          </a:ln>
        </p:spPr>
        <p:txBody>
          <a:bodyPr wrap="square" rtlCol="0">
            <a:spAutoFit/>
          </a:bodyPr>
          <a:lstStyle>
            <a:defPPr>
              <a:defRPr lang="en-US"/>
            </a:defPPr>
            <a:lvl1pPr>
              <a:defRPr sz="1400"/>
            </a:lvl1pPr>
          </a:lstStyle>
          <a:p>
            <a:r>
              <a:rPr lang="en-US" sz="1200" dirty="0"/>
              <a:t>This row provides the level being described</a:t>
            </a:r>
          </a:p>
        </p:txBody>
      </p:sp>
      <p:cxnSp>
        <p:nvCxnSpPr>
          <p:cNvPr id="17" name="Elbow Connector 16"/>
          <p:cNvCxnSpPr/>
          <p:nvPr/>
        </p:nvCxnSpPr>
        <p:spPr>
          <a:xfrm rot="5400000" flipH="1" flipV="1">
            <a:off x="550876" y="4690103"/>
            <a:ext cx="1446810" cy="1024559"/>
          </a:xfrm>
          <a:prstGeom prst="bentConnector3">
            <a:avLst>
              <a:gd name="adj1" fmla="val 100068"/>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p:nvPr/>
        </p:nvCxnSpPr>
        <p:spPr>
          <a:xfrm rot="5400000" flipH="1" flipV="1">
            <a:off x="1223358" y="2624742"/>
            <a:ext cx="231641" cy="925757"/>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9273" y="2192766"/>
            <a:ext cx="1604340" cy="646331"/>
          </a:xfrm>
          <a:prstGeom prst="rect">
            <a:avLst/>
          </a:prstGeom>
          <a:solidFill>
            <a:schemeClr val="accent1">
              <a:lumMod val="40000"/>
              <a:lumOff val="60000"/>
            </a:schemeClr>
          </a:solidFill>
          <a:ln w="28575">
            <a:solidFill>
              <a:schemeClr val="accent1">
                <a:shade val="95000"/>
                <a:satMod val="105000"/>
              </a:schemeClr>
            </a:solidFill>
          </a:ln>
        </p:spPr>
        <p:txBody>
          <a:bodyPr wrap="square" rtlCol="0">
            <a:spAutoFit/>
          </a:bodyPr>
          <a:lstStyle/>
          <a:p>
            <a:r>
              <a:rPr lang="en-US" sz="1200" dirty="0"/>
              <a:t>This row provides the sub-claim being viewed</a:t>
            </a:r>
          </a:p>
        </p:txBody>
      </p:sp>
      <p:cxnSp>
        <p:nvCxnSpPr>
          <p:cNvPr id="20" name="Elbow Connector 19"/>
          <p:cNvCxnSpPr/>
          <p:nvPr/>
        </p:nvCxnSpPr>
        <p:spPr>
          <a:xfrm rot="5400000" flipH="1" flipV="1">
            <a:off x="1225428" y="1729888"/>
            <a:ext cx="231641" cy="925757"/>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normAutofit lnSpcReduction="10000"/>
          </a:bodyPr>
          <a:lstStyle/>
          <a:p>
            <a:pPr>
              <a:defRPr/>
            </a:pPr>
            <a:fld id="{8B1FB4F6-53D1-4649-B6D3-57C1A85B2B3E}" type="slidenum">
              <a:rPr lang="en-US" smtClean="0"/>
              <a:pPr>
                <a:defRPr/>
              </a:pPr>
              <a:t>11</a:t>
            </a:fld>
            <a:endParaRPr lang="en-US" dirty="0"/>
          </a:p>
        </p:txBody>
      </p:sp>
    </p:spTree>
    <p:extLst>
      <p:ext uri="{BB962C8B-B14F-4D97-AF65-F5344CB8AC3E}">
        <p14:creationId xmlns="" xmlns:p14="http://schemas.microsoft.com/office/powerpoint/2010/main" val="2407627691"/>
      </p:ext>
    </p:extLst>
  </p:cSld>
  <p:clrMapOvr>
    <a:masterClrMapping/>
  </p:clrMapOvr>
  <p:transition advTm="325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prstClr val="black"/>
                </a:solidFill>
              </a:rPr>
              <a:t>Looking at the </a:t>
            </a:r>
            <a:r>
              <a:rPr lang="en-US" b="1" dirty="0" smtClean="0">
                <a:solidFill>
                  <a:prstClr val="black"/>
                </a:solidFill>
              </a:rPr>
              <a:t>PLDs: Knowledge of Language and Conventions</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66431" y="2319366"/>
            <a:ext cx="7377569" cy="18716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extBox 4"/>
          <p:cNvSpPr txBox="1"/>
          <p:nvPr/>
        </p:nvSpPr>
        <p:spPr>
          <a:xfrm>
            <a:off x="152400" y="4724400"/>
            <a:ext cx="2971800" cy="646331"/>
          </a:xfrm>
          <a:prstGeom prst="rect">
            <a:avLst/>
          </a:prstGeom>
          <a:solidFill>
            <a:schemeClr val="accent1">
              <a:lumMod val="40000"/>
              <a:lumOff val="60000"/>
            </a:schemeClr>
          </a:solidFill>
          <a:ln w="28575">
            <a:solidFill>
              <a:schemeClr val="accent1">
                <a:shade val="95000"/>
                <a:satMod val="105000"/>
              </a:schemeClr>
            </a:solidFill>
          </a:ln>
        </p:spPr>
        <p:txBody>
          <a:bodyPr wrap="square" rtlCol="0">
            <a:spAutoFit/>
          </a:bodyPr>
          <a:lstStyle>
            <a:defPPr>
              <a:defRPr lang="en-US"/>
            </a:defPPr>
            <a:lvl1pPr>
              <a:defRPr sz="1400"/>
            </a:lvl1pPr>
          </a:lstStyle>
          <a:p>
            <a:r>
              <a:rPr lang="en-US" sz="1200" dirty="0"/>
              <a:t>This row provides information about the patterns displayed by students in </a:t>
            </a:r>
            <a:r>
              <a:rPr lang="en-US" sz="1200" dirty="0" smtClean="0"/>
              <a:t>writing at </a:t>
            </a:r>
            <a:r>
              <a:rPr lang="en-US" sz="1200" dirty="0"/>
              <a:t>this level</a:t>
            </a:r>
          </a:p>
        </p:txBody>
      </p:sp>
      <p:sp>
        <p:nvSpPr>
          <p:cNvPr id="6" name="TextBox 5"/>
          <p:cNvSpPr txBox="1"/>
          <p:nvPr/>
        </p:nvSpPr>
        <p:spPr>
          <a:xfrm>
            <a:off x="0" y="2971800"/>
            <a:ext cx="1752600" cy="461665"/>
          </a:xfrm>
          <a:prstGeom prst="rect">
            <a:avLst/>
          </a:prstGeom>
          <a:solidFill>
            <a:schemeClr val="accent1">
              <a:lumMod val="40000"/>
              <a:lumOff val="60000"/>
            </a:schemeClr>
          </a:solidFill>
          <a:ln w="28575">
            <a:solidFill>
              <a:schemeClr val="accent1">
                <a:shade val="95000"/>
                <a:satMod val="105000"/>
              </a:schemeClr>
            </a:solidFill>
          </a:ln>
        </p:spPr>
        <p:txBody>
          <a:bodyPr wrap="square" rtlCol="0">
            <a:spAutoFit/>
          </a:bodyPr>
          <a:lstStyle>
            <a:defPPr>
              <a:defRPr lang="en-US"/>
            </a:defPPr>
            <a:lvl1pPr>
              <a:defRPr sz="1400"/>
            </a:lvl1pPr>
          </a:lstStyle>
          <a:p>
            <a:r>
              <a:rPr lang="en-US" sz="1200" dirty="0"/>
              <a:t>This row provides the level being described</a:t>
            </a:r>
          </a:p>
        </p:txBody>
      </p:sp>
      <p:cxnSp>
        <p:nvCxnSpPr>
          <p:cNvPr id="7" name="Elbow Connector 6"/>
          <p:cNvCxnSpPr/>
          <p:nvPr/>
        </p:nvCxnSpPr>
        <p:spPr>
          <a:xfrm flipV="1">
            <a:off x="762001" y="3810000"/>
            <a:ext cx="1004432" cy="914400"/>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200" y="2286000"/>
            <a:ext cx="1604340" cy="646331"/>
          </a:xfrm>
          <a:prstGeom prst="rect">
            <a:avLst/>
          </a:prstGeom>
          <a:solidFill>
            <a:schemeClr val="accent1">
              <a:lumMod val="40000"/>
              <a:lumOff val="60000"/>
            </a:schemeClr>
          </a:solidFill>
          <a:ln w="28575">
            <a:solidFill>
              <a:schemeClr val="accent1">
                <a:shade val="95000"/>
                <a:satMod val="105000"/>
              </a:schemeClr>
            </a:solidFill>
          </a:ln>
        </p:spPr>
        <p:txBody>
          <a:bodyPr wrap="square" rtlCol="0">
            <a:spAutoFit/>
          </a:bodyPr>
          <a:lstStyle/>
          <a:p>
            <a:r>
              <a:rPr lang="en-US" sz="1200" dirty="0"/>
              <a:t>This row provides the sub-claim being viewed</a:t>
            </a:r>
          </a:p>
        </p:txBody>
      </p:sp>
      <p:pic>
        <p:nvPicPr>
          <p:cNvPr id="8" name="Audio 7">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8382000" y="6096000"/>
            <a:ext cx="609600" cy="609600"/>
          </a:xfrm>
          <a:prstGeom prst="rect">
            <a:avLst/>
          </a:prstGeom>
        </p:spPr>
      </p:pic>
      <p:sp>
        <p:nvSpPr>
          <p:cNvPr id="3" name="Slide Number Placeholder 2"/>
          <p:cNvSpPr>
            <a:spLocks noGrp="1"/>
          </p:cNvSpPr>
          <p:nvPr>
            <p:ph type="sldNum" sz="quarter" idx="12"/>
          </p:nvPr>
        </p:nvSpPr>
        <p:spPr/>
        <p:txBody>
          <a:bodyPr>
            <a:normAutofit lnSpcReduction="10000"/>
          </a:bodyPr>
          <a:lstStyle/>
          <a:p>
            <a:pPr>
              <a:defRPr/>
            </a:pPr>
            <a:fld id="{8B1FB4F6-53D1-4649-B6D3-57C1A85B2B3E}" type="slidenum">
              <a:rPr lang="en-US" smtClean="0"/>
              <a:pPr>
                <a:defRPr/>
              </a:pPr>
              <a:t>12</a:t>
            </a:fld>
            <a:endParaRPr lang="en-US" dirty="0"/>
          </a:p>
        </p:txBody>
      </p:sp>
    </p:spTree>
    <p:extLst>
      <p:ext uri="{BB962C8B-B14F-4D97-AF65-F5344CB8AC3E}">
        <p14:creationId xmlns="" xmlns:p14="http://schemas.microsoft.com/office/powerpoint/2010/main" val="3308517947"/>
      </p:ext>
    </p:extLst>
  </p:cSld>
  <p:clrMapOvr>
    <a:masterClrMapping/>
  </p:clrMapOvr>
  <mc:AlternateContent xmlns:mc="http://schemas.openxmlformats.org/markup-compatibility/2006">
    <mc:Choice xmlns="" xmlns:p14="http://schemas.microsoft.com/office/powerpoint/2010/main" Requires="p14">
      <p:transition spd="slow" p14:dur="2000" advTm="32852"/>
    </mc:Choice>
    <mc:Fallback>
      <p:transition spd="slow" advTm="32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prstClr val="black"/>
                </a:solidFill>
              </a:rPr>
              <a:t>Staying True to the CCSS</a:t>
            </a:r>
            <a:endParaRPr lang="en-US" b="1" dirty="0"/>
          </a:p>
        </p:txBody>
      </p:sp>
      <p:sp>
        <p:nvSpPr>
          <p:cNvPr id="3" name="Text Placeholder 2"/>
          <p:cNvSpPr>
            <a:spLocks noGrp="1"/>
          </p:cNvSpPr>
          <p:nvPr>
            <p:ph type="body" sz="quarter" idx="13"/>
          </p:nvPr>
        </p:nvSpPr>
        <p:spPr>
          <a:xfrm>
            <a:off x="304800" y="2133600"/>
            <a:ext cx="5029200" cy="3886200"/>
          </a:xfrm>
        </p:spPr>
        <p:txBody>
          <a:bodyPr/>
          <a:lstStyle/>
          <a:p>
            <a:pPr marL="0" indent="0" algn="ctr">
              <a:buNone/>
            </a:pPr>
            <a:r>
              <a:rPr lang="en-US" sz="4000" dirty="0" smtClean="0"/>
              <a:t>PLD writers were committed to staying true to the language and spirit of the CCSS.</a:t>
            </a:r>
            <a:endParaRPr lang="en-US" sz="4000" dirty="0"/>
          </a:p>
        </p:txBody>
      </p:sp>
      <p:pic>
        <p:nvPicPr>
          <p:cNvPr id="1028" name="Picture 4" descr="C:\Users\sstraw\AppData\Local\Microsoft\Windows\Temporary Internet Files\Content.IE5\RRKZ6JON\MP900442491[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486401" y="1752600"/>
            <a:ext cx="3578320" cy="50292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normAutofit lnSpcReduction="10000"/>
          </a:bodyPr>
          <a:lstStyle/>
          <a:p>
            <a:pPr>
              <a:defRPr/>
            </a:pPr>
            <a:fld id="{8B1FB4F6-53D1-4649-B6D3-57C1A85B2B3E}" type="slidenum">
              <a:rPr lang="en-US" smtClean="0"/>
              <a:pPr>
                <a:defRPr/>
              </a:pPr>
              <a:t>13</a:t>
            </a:fld>
            <a:endParaRPr lang="en-US" dirty="0"/>
          </a:p>
        </p:txBody>
      </p:sp>
    </p:spTree>
    <p:extLst>
      <p:ext uri="{BB962C8B-B14F-4D97-AF65-F5344CB8AC3E}">
        <p14:creationId xmlns="" xmlns:p14="http://schemas.microsoft.com/office/powerpoint/2010/main" val="1203824674"/>
      </p:ext>
    </p:extLst>
  </p:cSld>
  <p:clrMapOvr>
    <a:masterClrMapping/>
  </p:clrMapOvr>
  <p:transition advTm="500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prstClr val="black"/>
                </a:solidFill>
              </a:rPr>
              <a:t>Standard 1 Always at Play</a:t>
            </a:r>
            <a:endParaRPr lang="en-US" b="1" dirty="0"/>
          </a:p>
        </p:txBody>
      </p:sp>
      <p:sp>
        <p:nvSpPr>
          <p:cNvPr id="4" name="Rounded Rectangle 3"/>
          <p:cNvSpPr/>
          <p:nvPr/>
        </p:nvSpPr>
        <p:spPr>
          <a:xfrm>
            <a:off x="3255579" y="2133600"/>
            <a:ext cx="2514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Standard 1</a:t>
            </a:r>
            <a:endParaRPr lang="en-US" sz="3200" dirty="0"/>
          </a:p>
        </p:txBody>
      </p:sp>
      <p:sp>
        <p:nvSpPr>
          <p:cNvPr id="5" name="Rounded Rectangle 4"/>
          <p:cNvSpPr/>
          <p:nvPr/>
        </p:nvSpPr>
        <p:spPr>
          <a:xfrm>
            <a:off x="359979" y="4160783"/>
            <a:ext cx="8305800" cy="17526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4">
                    <a:lumMod val="50000"/>
                  </a:schemeClr>
                </a:solidFill>
                <a:ea typeface="Calibri"/>
                <a:cs typeface="Times New Roman"/>
              </a:rPr>
              <a:t>Focused </a:t>
            </a:r>
            <a:r>
              <a:rPr lang="en-US" sz="3200" dirty="0">
                <a:solidFill>
                  <a:schemeClr val="accent4">
                    <a:lumMod val="50000"/>
                  </a:schemeClr>
                </a:solidFill>
                <a:ea typeface="Calibri"/>
                <a:cs typeface="Times New Roman"/>
              </a:rPr>
              <a:t>on a student’s ability to find text-based evidence for generalizations, conclusions, or inferences </a:t>
            </a:r>
            <a:r>
              <a:rPr lang="en-US" sz="3200" dirty="0" smtClean="0">
                <a:solidFill>
                  <a:schemeClr val="accent4">
                    <a:lumMod val="50000"/>
                  </a:schemeClr>
                </a:solidFill>
                <a:ea typeface="Calibri"/>
                <a:cs typeface="Times New Roman"/>
              </a:rPr>
              <a:t>drawn</a:t>
            </a:r>
            <a:endParaRPr lang="en-US" sz="3200" dirty="0">
              <a:solidFill>
                <a:schemeClr val="accent4">
                  <a:lumMod val="50000"/>
                </a:schemeClr>
              </a:solidFill>
            </a:endParaRPr>
          </a:p>
        </p:txBody>
      </p:sp>
      <p:sp>
        <p:nvSpPr>
          <p:cNvPr id="6" name="Down Arrow 5"/>
          <p:cNvSpPr/>
          <p:nvPr/>
        </p:nvSpPr>
        <p:spPr>
          <a:xfrm>
            <a:off x="4227129" y="3200400"/>
            <a:ext cx="571500" cy="838200"/>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udio 2">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8382000" y="6096000"/>
            <a:ext cx="609600" cy="609600"/>
          </a:xfrm>
          <a:prstGeom prst="rect">
            <a:avLst/>
          </a:prstGeom>
        </p:spPr>
      </p:pic>
      <p:sp>
        <p:nvSpPr>
          <p:cNvPr id="7" name="Slide Number Placeholder 6"/>
          <p:cNvSpPr>
            <a:spLocks noGrp="1"/>
          </p:cNvSpPr>
          <p:nvPr>
            <p:ph type="sldNum" sz="quarter" idx="12"/>
          </p:nvPr>
        </p:nvSpPr>
        <p:spPr/>
        <p:txBody>
          <a:bodyPr>
            <a:normAutofit lnSpcReduction="10000"/>
          </a:bodyPr>
          <a:lstStyle/>
          <a:p>
            <a:pPr>
              <a:defRPr/>
            </a:pPr>
            <a:fld id="{8B1FB4F6-53D1-4649-B6D3-57C1A85B2B3E}" type="slidenum">
              <a:rPr lang="en-US" smtClean="0"/>
              <a:pPr>
                <a:defRPr/>
              </a:pPr>
              <a:t>14</a:t>
            </a:fld>
            <a:endParaRPr lang="en-US" dirty="0"/>
          </a:p>
        </p:txBody>
      </p:sp>
    </p:spTree>
    <p:extLst>
      <p:ext uri="{BB962C8B-B14F-4D97-AF65-F5344CB8AC3E}">
        <p14:creationId xmlns="" xmlns:p14="http://schemas.microsoft.com/office/powerpoint/2010/main" val="3960219821"/>
      </p:ext>
    </p:extLst>
  </p:cSld>
  <p:clrMapOvr>
    <a:masterClrMapping/>
  </p:clrMapOvr>
  <p:transition advTm="443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prstClr val="black"/>
                </a:solidFill>
              </a:rPr>
              <a:t>Capturing What Students Can Do</a:t>
            </a:r>
            <a:endParaRPr lang="en-US" b="1" dirty="0"/>
          </a:p>
        </p:txBody>
      </p:sp>
      <p:pic>
        <p:nvPicPr>
          <p:cNvPr id="3078" name="Picture 6" descr="C:\Users\sstraw\AppData\Local\Microsoft\Windows\Temporary Internet Files\Content.IE5\RRKZ6JON\MP900427810[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24400" y="2133600"/>
            <a:ext cx="4164724" cy="3809999"/>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p:cNvSpPr txBox="1"/>
          <p:nvPr/>
        </p:nvSpPr>
        <p:spPr>
          <a:xfrm>
            <a:off x="381000" y="1828800"/>
            <a:ext cx="3886200" cy="4031873"/>
          </a:xfrm>
          <a:prstGeom prst="rect">
            <a:avLst/>
          </a:prstGeom>
          <a:noFill/>
        </p:spPr>
        <p:txBody>
          <a:bodyPr wrap="square" rtlCol="0">
            <a:spAutoFit/>
          </a:bodyPr>
          <a:lstStyle/>
          <a:p>
            <a:r>
              <a:rPr lang="en-US" sz="3200" dirty="0" smtClean="0"/>
              <a:t>PLDs</a:t>
            </a:r>
          </a:p>
          <a:p>
            <a:pPr marL="457200" indent="-457200">
              <a:buClr>
                <a:srgbClr val="7030A0"/>
              </a:buClr>
              <a:buFont typeface="Arial" pitchFamily="34" charset="0"/>
              <a:buChar char="•"/>
            </a:pPr>
            <a:r>
              <a:rPr lang="en-US" sz="2800" dirty="0" smtClean="0"/>
              <a:t>capture how </a:t>
            </a:r>
            <a:r>
              <a:rPr lang="en-US" sz="2800" b="1" dirty="0" smtClean="0"/>
              <a:t>all</a:t>
            </a:r>
            <a:r>
              <a:rPr lang="en-US" sz="2800" dirty="0" smtClean="0"/>
              <a:t> students perform</a:t>
            </a:r>
            <a:endParaRPr lang="en-US" sz="2800" dirty="0"/>
          </a:p>
          <a:p>
            <a:pPr marL="457200" indent="-457200">
              <a:buClr>
                <a:srgbClr val="7030A0"/>
              </a:buClr>
              <a:buFont typeface="Arial" pitchFamily="34" charset="0"/>
              <a:buChar char="•"/>
            </a:pPr>
            <a:r>
              <a:rPr lang="en-US" sz="2800" dirty="0" smtClean="0"/>
              <a:t>show </a:t>
            </a:r>
            <a:r>
              <a:rPr lang="en-US" sz="2800" dirty="0"/>
              <a:t>understandings and skill development across the spectrum of standards and text complexity levels assessed</a:t>
            </a:r>
          </a:p>
        </p:txBody>
      </p:sp>
      <p:pic>
        <p:nvPicPr>
          <p:cNvPr id="3" name="Audio 2">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8382000" y="6096000"/>
            <a:ext cx="609600" cy="609600"/>
          </a:xfrm>
          <a:prstGeom prst="rect">
            <a:avLst/>
          </a:prstGeom>
        </p:spPr>
      </p:pic>
      <p:sp>
        <p:nvSpPr>
          <p:cNvPr id="4" name="Slide Number Placeholder 3"/>
          <p:cNvSpPr>
            <a:spLocks noGrp="1"/>
          </p:cNvSpPr>
          <p:nvPr>
            <p:ph type="sldNum" sz="quarter" idx="12"/>
          </p:nvPr>
        </p:nvSpPr>
        <p:spPr/>
        <p:txBody>
          <a:bodyPr>
            <a:normAutofit lnSpcReduction="10000"/>
          </a:bodyPr>
          <a:lstStyle/>
          <a:p>
            <a:pPr>
              <a:defRPr/>
            </a:pPr>
            <a:fld id="{8B1FB4F6-53D1-4649-B6D3-57C1A85B2B3E}" type="slidenum">
              <a:rPr lang="en-US" smtClean="0"/>
              <a:pPr>
                <a:defRPr/>
              </a:pPr>
              <a:t>15</a:t>
            </a:fld>
            <a:endParaRPr lang="en-US" dirty="0"/>
          </a:p>
        </p:txBody>
      </p:sp>
    </p:spTree>
    <p:extLst>
      <p:ext uri="{BB962C8B-B14F-4D97-AF65-F5344CB8AC3E}">
        <p14:creationId xmlns="" xmlns:p14="http://schemas.microsoft.com/office/powerpoint/2010/main" val="3038954884"/>
      </p:ext>
    </p:extLst>
  </p:cSld>
  <p:clrMapOvr>
    <a:masterClrMapping/>
  </p:clrMapOvr>
  <p:transition advTm="351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57200" y="2895600"/>
            <a:ext cx="8229600" cy="3687763"/>
          </a:xfrm>
        </p:spPr>
        <p:txBody>
          <a:bodyPr/>
          <a:lstStyle/>
          <a:p>
            <a:pPr marL="0" indent="0" algn="ctr">
              <a:buNone/>
            </a:pPr>
            <a:endParaRPr lang="en-US" sz="3200" dirty="0" smtClean="0"/>
          </a:p>
          <a:p>
            <a:pPr marL="0" lvl="0" indent="0" algn="ctr">
              <a:spcBef>
                <a:spcPts val="0"/>
              </a:spcBef>
              <a:buClrTx/>
              <a:buNone/>
            </a:pPr>
            <a:r>
              <a:rPr lang="en-US" sz="2800" b="1" dirty="0">
                <a:solidFill>
                  <a:prstClr val="black"/>
                </a:solidFill>
              </a:rPr>
              <a:t>New Approach to Designing</a:t>
            </a:r>
          </a:p>
          <a:p>
            <a:pPr marL="0" lvl="0" indent="0" algn="ctr">
              <a:spcBef>
                <a:spcPts val="0"/>
              </a:spcBef>
              <a:buClrTx/>
              <a:buNone/>
            </a:pPr>
            <a:r>
              <a:rPr lang="en-US" sz="2800" b="1" dirty="0">
                <a:solidFill>
                  <a:prstClr val="black"/>
                </a:solidFill>
              </a:rPr>
              <a:t>Performance Level Descriptors:</a:t>
            </a:r>
          </a:p>
          <a:p>
            <a:pPr marL="0" lvl="0" indent="0" algn="ctr">
              <a:spcBef>
                <a:spcPts val="0"/>
              </a:spcBef>
              <a:buClrTx/>
              <a:buNone/>
            </a:pPr>
            <a:r>
              <a:rPr lang="en-US" sz="2800" b="1" dirty="0">
                <a:solidFill>
                  <a:prstClr val="black"/>
                </a:solidFill>
              </a:rPr>
              <a:t> PARCC ELA/Literacy Summative Assessment</a:t>
            </a:r>
          </a:p>
          <a:p>
            <a:pPr marL="0" indent="0" algn="ctr">
              <a:buNone/>
            </a:pPr>
            <a:endParaRPr lang="en-US" sz="2000" u="sng" dirty="0" smtClean="0">
              <a:solidFill>
                <a:schemeClr val="tx1">
                  <a:lumMod val="65000"/>
                  <a:lumOff val="35000"/>
                </a:schemeClr>
              </a:solidFill>
              <a:hlinkClick r:id="rId4"/>
            </a:endParaRPr>
          </a:p>
          <a:p>
            <a:pPr marL="0" indent="0" algn="ctr">
              <a:buNone/>
            </a:pPr>
            <a:endParaRPr lang="en-US" sz="2000" u="sng" dirty="0" smtClean="0">
              <a:solidFill>
                <a:schemeClr val="tx1">
                  <a:lumMod val="65000"/>
                  <a:lumOff val="35000"/>
                </a:schemeClr>
              </a:solidFill>
              <a:hlinkClick r:id="rId4"/>
            </a:endParaRPr>
          </a:p>
          <a:p>
            <a:pPr marL="0" indent="0" algn="ctr">
              <a:buNone/>
            </a:pPr>
            <a:r>
              <a:rPr lang="en-US" dirty="0" smtClean="0">
                <a:solidFill>
                  <a:srgbClr val="8F23B3"/>
                </a:solidFill>
              </a:rPr>
              <a:t>www.PARCConline.org        http</a:t>
            </a:r>
            <a:r>
              <a:rPr lang="en-US" dirty="0">
                <a:solidFill>
                  <a:srgbClr val="8F23B3"/>
                </a:solidFill>
              </a:rPr>
              <a:t>://</a:t>
            </a:r>
            <a:r>
              <a:rPr lang="en-US" dirty="0" smtClean="0">
                <a:solidFill>
                  <a:srgbClr val="8F23B3"/>
                </a:solidFill>
              </a:rPr>
              <a:t>parcc.nms.org</a:t>
            </a:r>
            <a:endParaRPr lang="en-US" u="sng" dirty="0">
              <a:solidFill>
                <a:srgbClr val="8F23B3"/>
              </a:solidFill>
            </a:endParaRPr>
          </a:p>
        </p:txBody>
      </p:sp>
      <p:sp>
        <p:nvSpPr>
          <p:cNvPr id="4" name="Slide Number Placeholder 3"/>
          <p:cNvSpPr>
            <a:spLocks noGrp="1"/>
          </p:cNvSpPr>
          <p:nvPr>
            <p:ph type="sldNum" sz="quarter" idx="10"/>
          </p:nvPr>
        </p:nvSpPr>
        <p:spPr/>
        <p:txBody>
          <a:bodyPr>
            <a:normAutofit/>
          </a:bodyPr>
          <a:lstStyle/>
          <a:p>
            <a:fld id="{A505628B-F920-49E1-AFC5-DF406F78184C}" type="slidenum">
              <a:rPr lang="en-US" smtClean="0"/>
              <a:pPr/>
              <a:t>16</a:t>
            </a:fld>
            <a:endParaRPr lang="en-US" dirty="0"/>
          </a:p>
        </p:txBody>
      </p:sp>
      <p:pic>
        <p:nvPicPr>
          <p:cNvPr id="6" name="Picture 2" descr="PARCC_Header_A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281855" y="1734207"/>
            <a:ext cx="2362200" cy="108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1"/>
            <p:extLst>
              <p:ext uri="{DAA4B4D4-6D71-4841-9C94-3DE7FCFB9230}">
                <p14:media xmlns="" xmlns:p14="http://schemas.microsoft.com/office/powerpoint/2010/main" r:embed="rId6"/>
              </p:ext>
            </p:extLst>
          </p:nvPr>
        </p:nvPicPr>
        <p:blipFill>
          <a:blip r:embed="rId7" cstate="print"/>
          <a:stretch>
            <a:fillRect/>
          </a:stretch>
        </p:blipFill>
        <p:spPr>
          <a:xfrm>
            <a:off x="8382000" y="6096000"/>
            <a:ext cx="609600" cy="609600"/>
          </a:xfrm>
          <a:prstGeom prst="rect">
            <a:avLst/>
          </a:prstGeom>
        </p:spPr>
      </p:pic>
    </p:spTree>
    <p:extLst>
      <p:ext uri="{BB962C8B-B14F-4D97-AF65-F5344CB8AC3E}">
        <p14:creationId xmlns="" xmlns:p14="http://schemas.microsoft.com/office/powerpoint/2010/main" val="254982405"/>
      </p:ext>
    </p:extLst>
  </p:cSld>
  <p:clrMapOvr>
    <a:masterClrMapping/>
  </p:clrMapOvr>
  <p:transition advTm="114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are Performance Level Descriptors?</a:t>
            </a:r>
          </a:p>
        </p:txBody>
      </p:sp>
      <p:sp>
        <p:nvSpPr>
          <p:cNvPr id="3" name="Text Placeholder 2"/>
          <p:cNvSpPr>
            <a:spLocks noGrp="1"/>
          </p:cNvSpPr>
          <p:nvPr>
            <p:ph type="body" sz="quarter" idx="13"/>
          </p:nvPr>
        </p:nvSpPr>
        <p:spPr>
          <a:xfrm>
            <a:off x="457200" y="1752599"/>
            <a:ext cx="3962400" cy="4685999"/>
          </a:xfrm>
        </p:spPr>
        <p:txBody>
          <a:bodyPr/>
          <a:lstStyle/>
          <a:p>
            <a:pPr marL="0" indent="0">
              <a:buNone/>
            </a:pPr>
            <a:r>
              <a:rPr lang="en-US" sz="2800" b="1" dirty="0" smtClean="0"/>
              <a:t>Performance Level </a:t>
            </a:r>
            <a:r>
              <a:rPr lang="en-US" sz="2800" b="1" dirty="0"/>
              <a:t>Descriptors </a:t>
            </a:r>
            <a:r>
              <a:rPr lang="en-US" sz="2800" dirty="0"/>
              <a:t>or </a:t>
            </a:r>
            <a:r>
              <a:rPr lang="en-US" sz="2800" b="1" dirty="0"/>
              <a:t>PLDs</a:t>
            </a:r>
            <a:r>
              <a:rPr lang="en-US" sz="2800" dirty="0"/>
              <a:t> describe what students at each performance level know and can do relative to grade-level or course content standards assessed</a:t>
            </a:r>
            <a:r>
              <a:rPr lang="en-US" sz="2800" dirty="0" smtClean="0"/>
              <a:t>.</a:t>
            </a:r>
            <a:endParaRPr lang="en-US" sz="2800" dirty="0"/>
          </a:p>
        </p:txBody>
      </p:sp>
      <p:pic>
        <p:nvPicPr>
          <p:cNvPr id="4" name="Picture 5" descr="C:\Users\troberts\AppData\Local\Microsoft\Windows\Temporary Internet Files\Content.IE5\LC2DNTAS\MP900400378[1].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a:stretch/>
        </p:blipFill>
        <p:spPr bwMode="auto">
          <a:xfrm>
            <a:off x="4876800" y="1752600"/>
            <a:ext cx="4004441" cy="468599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8382000" y="6096000"/>
            <a:ext cx="609600" cy="609600"/>
          </a:xfrm>
          <a:prstGeom prst="rect">
            <a:avLst/>
          </a:prstGeom>
        </p:spPr>
      </p:pic>
      <p:sp>
        <p:nvSpPr>
          <p:cNvPr id="6" name="Slide Number Placeholder 5"/>
          <p:cNvSpPr>
            <a:spLocks noGrp="1"/>
          </p:cNvSpPr>
          <p:nvPr>
            <p:ph type="sldNum" sz="quarter" idx="12"/>
          </p:nvPr>
        </p:nvSpPr>
        <p:spPr/>
        <p:txBody>
          <a:bodyPr>
            <a:normAutofit lnSpcReduction="10000"/>
          </a:bodyPr>
          <a:lstStyle/>
          <a:p>
            <a:pPr>
              <a:defRPr/>
            </a:pPr>
            <a:fld id="{8B1FB4F6-53D1-4649-B6D3-57C1A85B2B3E}" type="slidenum">
              <a:rPr lang="en-US" smtClean="0"/>
              <a:pPr>
                <a:defRPr/>
              </a:pPr>
              <a:t>2</a:t>
            </a:fld>
            <a:endParaRPr lang="en-US" dirty="0"/>
          </a:p>
        </p:txBody>
      </p:sp>
    </p:spTree>
    <p:extLst>
      <p:ext uri="{BB962C8B-B14F-4D97-AF65-F5344CB8AC3E}">
        <p14:creationId xmlns="" xmlns:p14="http://schemas.microsoft.com/office/powerpoint/2010/main" val="1614588959"/>
      </p:ext>
    </p:extLst>
  </p:cSld>
  <p:clrMapOvr>
    <a:masterClrMapping/>
  </p:clrMapOvr>
  <p:transition advTm="171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0"/>
            <a:ext cx="5638800" cy="1219200"/>
          </a:xfrm>
        </p:spPr>
        <p:txBody>
          <a:bodyPr/>
          <a:lstStyle/>
          <a:p>
            <a:r>
              <a:rPr lang="en-US" b="1" dirty="0"/>
              <a:t>Building on Work to Date</a:t>
            </a:r>
            <a:endParaRPr lang="en-US" dirty="0"/>
          </a:p>
        </p:txBody>
      </p:sp>
      <p:sp>
        <p:nvSpPr>
          <p:cNvPr id="3" name="Text Placeholder 2"/>
          <p:cNvSpPr>
            <a:spLocks noGrp="1"/>
          </p:cNvSpPr>
          <p:nvPr>
            <p:ph type="body" sz="quarter" idx="13"/>
          </p:nvPr>
        </p:nvSpPr>
        <p:spPr>
          <a:xfrm>
            <a:off x="0" y="1600200"/>
            <a:ext cx="9144000" cy="5257800"/>
          </a:xfrm>
        </p:spPr>
        <p:txBody>
          <a:bodyPr/>
          <a:lstStyle/>
          <a:p>
            <a:pPr marL="0" indent="0">
              <a:buNone/>
            </a:pPr>
            <a:r>
              <a:rPr lang="en-US" sz="2200" dirty="0"/>
              <a:t>In October 2012 PARCC established 5 performance levels</a:t>
            </a:r>
          </a:p>
          <a:p>
            <a:pPr marL="640594" lvl="1" indent="-174708">
              <a:buClr>
                <a:srgbClr val="7030A0"/>
              </a:buClr>
              <a:buFont typeface="Arial" pitchFamily="34" charset="0"/>
              <a:buChar char="•"/>
            </a:pPr>
            <a:r>
              <a:rPr lang="en-US" sz="2200" b="1" dirty="0"/>
              <a:t>Level 5</a:t>
            </a:r>
            <a:r>
              <a:rPr lang="en-US" sz="2200" dirty="0"/>
              <a:t>: Students performing at this level demonstrate a </a:t>
            </a:r>
            <a:r>
              <a:rPr lang="en-US" sz="2200" b="1" u="sng" dirty="0"/>
              <a:t>distinguished</a:t>
            </a:r>
            <a:r>
              <a:rPr lang="en-US" sz="2200" dirty="0"/>
              <a:t> command of the knowledge, skills, and practices embodied by the Common Core State Standards assessed at their grade level.</a:t>
            </a:r>
          </a:p>
          <a:p>
            <a:pPr marL="640594" lvl="1" indent="-174708">
              <a:buClr>
                <a:srgbClr val="7030A0"/>
              </a:buClr>
              <a:buFont typeface="Arial" pitchFamily="34" charset="0"/>
              <a:buChar char="•"/>
            </a:pPr>
            <a:r>
              <a:rPr lang="en-US" sz="2200" b="1" dirty="0"/>
              <a:t>Level 4</a:t>
            </a:r>
            <a:r>
              <a:rPr lang="en-US" sz="2200" dirty="0"/>
              <a:t>: Students performing at this level demonstrate a </a:t>
            </a:r>
            <a:r>
              <a:rPr lang="en-US" sz="2200" b="1" u="sng" dirty="0" smtClean="0"/>
              <a:t>strong </a:t>
            </a:r>
            <a:r>
              <a:rPr lang="en-US" sz="2200" dirty="0" smtClean="0"/>
              <a:t>command</a:t>
            </a:r>
            <a:r>
              <a:rPr lang="en-US" sz="2200" dirty="0"/>
              <a:t>…</a:t>
            </a:r>
          </a:p>
          <a:p>
            <a:pPr marL="640594" lvl="1" indent="-174708">
              <a:buClr>
                <a:srgbClr val="7030A0"/>
              </a:buClr>
              <a:buFont typeface="Arial" pitchFamily="34" charset="0"/>
              <a:buChar char="•"/>
            </a:pPr>
            <a:r>
              <a:rPr lang="en-US" sz="2200" b="1" dirty="0"/>
              <a:t>Level 3</a:t>
            </a:r>
            <a:r>
              <a:rPr lang="en-US" sz="2200" dirty="0"/>
              <a:t>: Students performing at this level demonstrate a </a:t>
            </a:r>
            <a:r>
              <a:rPr lang="en-US" sz="2200" b="1" u="sng" dirty="0" smtClean="0"/>
              <a:t>moderate</a:t>
            </a:r>
            <a:r>
              <a:rPr lang="en-US" sz="2200" dirty="0" smtClean="0"/>
              <a:t> </a:t>
            </a:r>
            <a:r>
              <a:rPr lang="en-US" sz="2200" dirty="0"/>
              <a:t>command…</a:t>
            </a:r>
          </a:p>
          <a:p>
            <a:pPr marL="640594" lvl="1" indent="-174708">
              <a:buClr>
                <a:srgbClr val="7030A0"/>
              </a:buClr>
              <a:buFont typeface="Arial" pitchFamily="34" charset="0"/>
              <a:buChar char="•"/>
            </a:pPr>
            <a:r>
              <a:rPr lang="en-US" sz="2200" b="1" dirty="0"/>
              <a:t>Level 2</a:t>
            </a:r>
            <a:r>
              <a:rPr lang="en-US" sz="2200" dirty="0"/>
              <a:t>: Students performing at this level demonstrate a </a:t>
            </a:r>
            <a:r>
              <a:rPr lang="en-US" sz="2200" b="1" u="sng" dirty="0" smtClean="0"/>
              <a:t>partial</a:t>
            </a:r>
            <a:r>
              <a:rPr lang="en-US" sz="2200" dirty="0" smtClean="0"/>
              <a:t> </a:t>
            </a:r>
            <a:r>
              <a:rPr lang="en-US" sz="2200" dirty="0"/>
              <a:t>command…</a:t>
            </a:r>
          </a:p>
          <a:p>
            <a:pPr marL="640594" lvl="1" indent="-174708">
              <a:buClr>
                <a:srgbClr val="7030A0"/>
              </a:buClr>
              <a:buFont typeface="Arial" pitchFamily="34" charset="0"/>
              <a:buChar char="•"/>
            </a:pPr>
            <a:r>
              <a:rPr lang="en-US" sz="2200" b="1" dirty="0"/>
              <a:t>Level 1</a:t>
            </a:r>
            <a:r>
              <a:rPr lang="en-US" sz="2200" dirty="0"/>
              <a:t>: Students performing at this level demonstrate a </a:t>
            </a:r>
            <a:r>
              <a:rPr lang="en-US" sz="2200" b="1" u="sng" dirty="0" smtClean="0"/>
              <a:t>minimal</a:t>
            </a:r>
            <a:r>
              <a:rPr lang="en-US" sz="2200" dirty="0" smtClean="0"/>
              <a:t> command…</a:t>
            </a:r>
            <a:endParaRPr lang="en-US" dirty="0" smtClean="0"/>
          </a:p>
          <a:p>
            <a:endParaRPr lang="en-US" dirty="0"/>
          </a:p>
        </p:txBody>
      </p:sp>
      <p:sp>
        <p:nvSpPr>
          <p:cNvPr id="5" name="Slide Number Placeholder 4"/>
          <p:cNvSpPr>
            <a:spLocks noGrp="1"/>
          </p:cNvSpPr>
          <p:nvPr>
            <p:ph type="sldNum" sz="quarter" idx="12"/>
          </p:nvPr>
        </p:nvSpPr>
        <p:spPr/>
        <p:txBody>
          <a:bodyPr>
            <a:normAutofit lnSpcReduction="10000"/>
          </a:bodyPr>
          <a:lstStyle/>
          <a:p>
            <a:pPr>
              <a:defRPr/>
            </a:pPr>
            <a:fld id="{8B1FB4F6-53D1-4649-B6D3-57C1A85B2B3E}" type="slidenum">
              <a:rPr lang="en-US" smtClean="0"/>
              <a:pPr>
                <a:defRPr/>
              </a:pPr>
              <a:t>3</a:t>
            </a:fld>
            <a:endParaRPr lang="en-US" dirty="0"/>
          </a:p>
        </p:txBody>
      </p:sp>
      <p:pic>
        <p:nvPicPr>
          <p:cNvPr id="6" name="Audio 5">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8382000" y="6096000"/>
            <a:ext cx="609600" cy="609600"/>
          </a:xfrm>
          <a:prstGeom prst="rect">
            <a:avLst/>
          </a:prstGeom>
        </p:spPr>
      </p:pic>
    </p:spTree>
    <p:extLst>
      <p:ext uri="{BB962C8B-B14F-4D97-AF65-F5344CB8AC3E}">
        <p14:creationId xmlns="" xmlns:p14="http://schemas.microsoft.com/office/powerpoint/2010/main" val="1415117544"/>
      </p:ext>
    </p:extLst>
  </p:cSld>
  <p:clrMapOvr>
    <a:masterClrMapping/>
  </p:clrMapOvr>
  <p:transition advTm="659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3700" y="-11875"/>
            <a:ext cx="6310299" cy="1219200"/>
          </a:xfrm>
        </p:spPr>
        <p:txBody>
          <a:bodyPr/>
          <a:lstStyle/>
          <a:p>
            <a:r>
              <a:rPr lang="en-US" b="1" dirty="0"/>
              <a:t>PARCC’s Process in Developing </a:t>
            </a:r>
            <a:r>
              <a:rPr lang="en-US" b="1" dirty="0" smtClean="0"/>
              <a:t>Performance Level Descriptors</a:t>
            </a:r>
            <a:endParaRPr lang="en-US" b="1" dirty="0"/>
          </a:p>
        </p:txBody>
      </p:sp>
      <p:sp>
        <p:nvSpPr>
          <p:cNvPr id="3" name="Striped Right Arrow 2"/>
          <p:cNvSpPr/>
          <p:nvPr/>
        </p:nvSpPr>
        <p:spPr>
          <a:xfrm>
            <a:off x="152400" y="3124200"/>
            <a:ext cx="8229600" cy="18288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8995799">
            <a:off x="56622" y="2435847"/>
            <a:ext cx="2628092" cy="369332"/>
          </a:xfrm>
          <a:prstGeom prst="rect">
            <a:avLst/>
          </a:prstGeom>
          <a:noFill/>
        </p:spPr>
        <p:txBody>
          <a:bodyPr wrap="none" rtlCol="0">
            <a:spAutoFit/>
          </a:bodyPr>
          <a:lstStyle/>
          <a:p>
            <a:r>
              <a:rPr lang="en-US" dirty="0" smtClean="0"/>
              <a:t>PLD Grade Band Meetings</a:t>
            </a:r>
            <a:endParaRPr lang="en-US" dirty="0"/>
          </a:p>
        </p:txBody>
      </p:sp>
      <p:sp>
        <p:nvSpPr>
          <p:cNvPr id="7" name="TextBox 6"/>
          <p:cNvSpPr txBox="1"/>
          <p:nvPr/>
        </p:nvSpPr>
        <p:spPr>
          <a:xfrm>
            <a:off x="8153400" y="3505200"/>
            <a:ext cx="1143000" cy="954107"/>
          </a:xfrm>
          <a:prstGeom prst="rect">
            <a:avLst/>
          </a:prstGeom>
          <a:noFill/>
        </p:spPr>
        <p:txBody>
          <a:bodyPr wrap="square" rtlCol="0">
            <a:spAutoFit/>
          </a:bodyPr>
          <a:lstStyle/>
          <a:p>
            <a:pPr algn="ctr"/>
            <a:r>
              <a:rPr lang="en-US" sz="2800" dirty="0" smtClean="0"/>
              <a:t>Final PLDs</a:t>
            </a:r>
            <a:endParaRPr lang="en-US" sz="2800" dirty="0"/>
          </a:p>
        </p:txBody>
      </p:sp>
      <p:sp>
        <p:nvSpPr>
          <p:cNvPr id="8" name="TextBox 7"/>
          <p:cNvSpPr txBox="1"/>
          <p:nvPr/>
        </p:nvSpPr>
        <p:spPr>
          <a:xfrm rot="18998355">
            <a:off x="-137228" y="4671740"/>
            <a:ext cx="2211375" cy="923330"/>
          </a:xfrm>
          <a:prstGeom prst="rect">
            <a:avLst/>
          </a:prstGeom>
          <a:noFill/>
        </p:spPr>
        <p:txBody>
          <a:bodyPr wrap="none" rtlCol="0">
            <a:spAutoFit/>
          </a:bodyPr>
          <a:lstStyle/>
          <a:p>
            <a:r>
              <a:rPr lang="en-US" dirty="0" smtClean="0"/>
              <a:t>Information from </a:t>
            </a:r>
          </a:p>
          <a:p>
            <a:r>
              <a:rPr lang="en-US" dirty="0" smtClean="0"/>
              <a:t>meetings gathered </a:t>
            </a:r>
          </a:p>
          <a:p>
            <a:r>
              <a:rPr lang="en-US" dirty="0" smtClean="0"/>
              <a:t>and synthesis created</a:t>
            </a:r>
            <a:endParaRPr lang="en-US" dirty="0"/>
          </a:p>
        </p:txBody>
      </p:sp>
      <p:sp>
        <p:nvSpPr>
          <p:cNvPr id="9" name="TextBox 8"/>
          <p:cNvSpPr txBox="1"/>
          <p:nvPr/>
        </p:nvSpPr>
        <p:spPr>
          <a:xfrm rot="19020000">
            <a:off x="2380550" y="1768279"/>
            <a:ext cx="2447658" cy="1200329"/>
          </a:xfrm>
          <a:prstGeom prst="rect">
            <a:avLst/>
          </a:prstGeom>
          <a:noFill/>
        </p:spPr>
        <p:txBody>
          <a:bodyPr wrap="none" rtlCol="0">
            <a:spAutoFit/>
          </a:bodyPr>
          <a:lstStyle/>
          <a:p>
            <a:r>
              <a:rPr lang="en-US" dirty="0"/>
              <a:t>English Language </a:t>
            </a:r>
            <a:endParaRPr lang="en-US" dirty="0" smtClean="0"/>
          </a:p>
          <a:p>
            <a:r>
              <a:rPr lang="en-US" dirty="0" smtClean="0"/>
              <a:t>Arts Operational </a:t>
            </a:r>
          </a:p>
          <a:p>
            <a:r>
              <a:rPr lang="en-US" dirty="0" smtClean="0"/>
              <a:t>Working Group </a:t>
            </a:r>
          </a:p>
          <a:p>
            <a:r>
              <a:rPr lang="en-US" dirty="0" smtClean="0"/>
              <a:t>(ELA OWG) refined PLDs</a:t>
            </a:r>
            <a:endParaRPr lang="en-US" dirty="0"/>
          </a:p>
        </p:txBody>
      </p:sp>
      <p:sp>
        <p:nvSpPr>
          <p:cNvPr id="11" name="Rectangle 10"/>
          <p:cNvSpPr/>
          <p:nvPr/>
        </p:nvSpPr>
        <p:spPr>
          <a:xfrm rot="19020000">
            <a:off x="1233789" y="4960131"/>
            <a:ext cx="3668523" cy="923330"/>
          </a:xfrm>
          <a:prstGeom prst="rect">
            <a:avLst/>
          </a:prstGeom>
        </p:spPr>
        <p:txBody>
          <a:bodyPr wrap="square">
            <a:spAutoFit/>
          </a:bodyPr>
          <a:lstStyle/>
          <a:p>
            <a:r>
              <a:rPr lang="en-US" dirty="0" smtClean="0">
                <a:ea typeface="Calibri"/>
                <a:cs typeface="Times New Roman"/>
              </a:rPr>
              <a:t>ELA </a:t>
            </a:r>
            <a:r>
              <a:rPr lang="en-US" dirty="0">
                <a:ea typeface="Calibri"/>
                <a:cs typeface="Times New Roman"/>
              </a:rPr>
              <a:t>OWG created </a:t>
            </a:r>
            <a:r>
              <a:rPr lang="en-US" dirty="0" smtClean="0">
                <a:ea typeface="Calibri"/>
                <a:cs typeface="Times New Roman"/>
              </a:rPr>
              <a:t>charts that </a:t>
            </a:r>
            <a:r>
              <a:rPr lang="en-US" dirty="0">
                <a:ea typeface="Calibri"/>
                <a:cs typeface="Times New Roman"/>
              </a:rPr>
              <a:t>explained the </a:t>
            </a:r>
            <a:r>
              <a:rPr lang="en-US" b="1" dirty="0">
                <a:ea typeface="Calibri"/>
                <a:cs typeface="Times New Roman"/>
              </a:rPr>
              <a:t>three</a:t>
            </a:r>
            <a:r>
              <a:rPr lang="en-US" dirty="0">
                <a:ea typeface="Calibri"/>
                <a:cs typeface="Times New Roman"/>
              </a:rPr>
              <a:t> factors that determined the </a:t>
            </a:r>
            <a:r>
              <a:rPr lang="en-US" dirty="0" smtClean="0">
                <a:ea typeface="Calibri"/>
                <a:cs typeface="Times New Roman"/>
              </a:rPr>
              <a:t>levels </a:t>
            </a:r>
            <a:endParaRPr lang="en-US" dirty="0"/>
          </a:p>
        </p:txBody>
      </p:sp>
      <p:sp>
        <p:nvSpPr>
          <p:cNvPr id="12" name="Rectangle 11"/>
          <p:cNvSpPr/>
          <p:nvPr/>
        </p:nvSpPr>
        <p:spPr>
          <a:xfrm rot="19020000">
            <a:off x="4053189" y="1660339"/>
            <a:ext cx="3668523" cy="923330"/>
          </a:xfrm>
          <a:prstGeom prst="rect">
            <a:avLst/>
          </a:prstGeom>
        </p:spPr>
        <p:txBody>
          <a:bodyPr wrap="square">
            <a:spAutoFit/>
          </a:bodyPr>
          <a:lstStyle/>
          <a:p>
            <a:r>
              <a:rPr lang="en-US" dirty="0" smtClean="0">
                <a:ea typeface="Calibri"/>
                <a:cs typeface="Times New Roman"/>
              </a:rPr>
              <a:t>ELA </a:t>
            </a:r>
            <a:r>
              <a:rPr lang="en-US" dirty="0">
                <a:ea typeface="Calibri"/>
                <a:cs typeface="Times New Roman"/>
              </a:rPr>
              <a:t>OWG </a:t>
            </a:r>
            <a:r>
              <a:rPr lang="en-US" dirty="0" smtClean="0">
                <a:ea typeface="Calibri"/>
                <a:cs typeface="Times New Roman"/>
              </a:rPr>
              <a:t>created </a:t>
            </a:r>
            <a:r>
              <a:rPr lang="en-US" dirty="0" smtClean="0"/>
              <a:t>a </a:t>
            </a:r>
          </a:p>
          <a:p>
            <a:r>
              <a:rPr lang="en-US" dirty="0" smtClean="0"/>
              <a:t>cover </a:t>
            </a:r>
            <a:r>
              <a:rPr lang="en-US" dirty="0"/>
              <a:t>page to accompany </a:t>
            </a:r>
            <a:endParaRPr lang="en-US" dirty="0" smtClean="0"/>
          </a:p>
          <a:p>
            <a:r>
              <a:rPr lang="en-US" dirty="0" smtClean="0"/>
              <a:t>the </a:t>
            </a:r>
            <a:r>
              <a:rPr lang="en-US" dirty="0"/>
              <a:t>PLDs</a:t>
            </a:r>
            <a:r>
              <a:rPr lang="en-US" dirty="0" smtClean="0">
                <a:ea typeface="Calibri"/>
                <a:cs typeface="Times New Roman"/>
              </a:rPr>
              <a:t> </a:t>
            </a:r>
            <a:endParaRPr lang="en-US" dirty="0"/>
          </a:p>
        </p:txBody>
      </p:sp>
      <p:sp>
        <p:nvSpPr>
          <p:cNvPr id="10" name="Rectangle 9"/>
          <p:cNvSpPr/>
          <p:nvPr/>
        </p:nvSpPr>
        <p:spPr>
          <a:xfrm rot="19020000">
            <a:off x="2870502" y="5163754"/>
            <a:ext cx="3668523" cy="369332"/>
          </a:xfrm>
          <a:prstGeom prst="rect">
            <a:avLst/>
          </a:prstGeom>
        </p:spPr>
        <p:txBody>
          <a:bodyPr wrap="square">
            <a:spAutoFit/>
          </a:bodyPr>
          <a:lstStyle/>
          <a:p>
            <a:r>
              <a:rPr lang="en-US" dirty="0" smtClean="0">
                <a:ea typeface="Calibri"/>
                <a:cs typeface="Times New Roman"/>
              </a:rPr>
              <a:t>Public release of the draft PLDs</a:t>
            </a:r>
            <a:endParaRPr lang="en-US" dirty="0"/>
          </a:p>
        </p:txBody>
      </p:sp>
      <p:sp>
        <p:nvSpPr>
          <p:cNvPr id="13" name="Rectangle 12"/>
          <p:cNvSpPr/>
          <p:nvPr/>
        </p:nvSpPr>
        <p:spPr>
          <a:xfrm rot="19020000">
            <a:off x="5805375" y="2086914"/>
            <a:ext cx="3668523" cy="369332"/>
          </a:xfrm>
          <a:prstGeom prst="rect">
            <a:avLst/>
          </a:prstGeom>
        </p:spPr>
        <p:txBody>
          <a:bodyPr wrap="square">
            <a:spAutoFit/>
          </a:bodyPr>
          <a:lstStyle/>
          <a:p>
            <a:r>
              <a:rPr lang="en-US" dirty="0" smtClean="0">
                <a:ea typeface="Calibri"/>
                <a:cs typeface="Times New Roman"/>
              </a:rPr>
              <a:t>ELA OWG revised the PLDs</a:t>
            </a:r>
            <a:endParaRPr lang="en-US" dirty="0"/>
          </a:p>
        </p:txBody>
      </p:sp>
      <p:sp>
        <p:nvSpPr>
          <p:cNvPr id="14" name="Rectangle 13"/>
          <p:cNvSpPr/>
          <p:nvPr/>
        </p:nvSpPr>
        <p:spPr>
          <a:xfrm rot="19020000">
            <a:off x="4985846" y="4897947"/>
            <a:ext cx="3668523" cy="646331"/>
          </a:xfrm>
          <a:prstGeom prst="rect">
            <a:avLst/>
          </a:prstGeom>
        </p:spPr>
        <p:txBody>
          <a:bodyPr wrap="square">
            <a:spAutoFit/>
          </a:bodyPr>
          <a:lstStyle/>
          <a:p>
            <a:r>
              <a:rPr lang="en-US" dirty="0" smtClean="0">
                <a:cs typeface="Times New Roman"/>
              </a:rPr>
              <a:t>Governing Board and ACCR </a:t>
            </a:r>
          </a:p>
          <a:p>
            <a:r>
              <a:rPr lang="en-US" dirty="0">
                <a:cs typeface="Times New Roman"/>
              </a:rPr>
              <a:t>a</a:t>
            </a:r>
            <a:r>
              <a:rPr lang="en-US" dirty="0" smtClean="0">
                <a:cs typeface="Times New Roman"/>
              </a:rPr>
              <a:t>dopted the PLDs</a:t>
            </a:r>
            <a:endParaRPr lang="en-US" dirty="0"/>
          </a:p>
        </p:txBody>
      </p:sp>
      <p:pic>
        <p:nvPicPr>
          <p:cNvPr id="4" name="Audio 3">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8382000" y="6096000"/>
            <a:ext cx="609600" cy="609600"/>
          </a:xfrm>
          <a:prstGeom prst="rect">
            <a:avLst/>
          </a:prstGeom>
        </p:spPr>
      </p:pic>
      <p:sp>
        <p:nvSpPr>
          <p:cNvPr id="5" name="Slide Number Placeholder 4"/>
          <p:cNvSpPr>
            <a:spLocks noGrp="1"/>
          </p:cNvSpPr>
          <p:nvPr>
            <p:ph type="sldNum" sz="quarter" idx="12"/>
          </p:nvPr>
        </p:nvSpPr>
        <p:spPr/>
        <p:txBody>
          <a:bodyPr>
            <a:normAutofit lnSpcReduction="10000"/>
          </a:bodyPr>
          <a:lstStyle/>
          <a:p>
            <a:pPr>
              <a:defRPr/>
            </a:pPr>
            <a:fld id="{8B1FB4F6-53D1-4649-B6D3-57C1A85B2B3E}" type="slidenum">
              <a:rPr lang="en-US" smtClean="0"/>
              <a:pPr>
                <a:defRPr/>
              </a:pPr>
              <a:t>4</a:t>
            </a:fld>
            <a:endParaRPr lang="en-US" dirty="0"/>
          </a:p>
        </p:txBody>
      </p:sp>
    </p:spTree>
    <p:extLst>
      <p:ext uri="{BB962C8B-B14F-4D97-AF65-F5344CB8AC3E}">
        <p14:creationId xmlns="" xmlns:p14="http://schemas.microsoft.com/office/powerpoint/2010/main" val="392023321"/>
      </p:ext>
    </p:extLst>
  </p:cSld>
  <p:clrMapOvr>
    <a:masterClrMapping/>
  </p:clrMapOvr>
  <p:transition advTm="1196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5486400" cy="1219200"/>
          </a:xfrm>
        </p:spPr>
        <p:txBody>
          <a:bodyPr/>
          <a:lstStyle/>
          <a:p>
            <a:pPr algn="ctr"/>
            <a:r>
              <a:rPr lang="en-US" b="1" dirty="0"/>
              <a:t>Claims for ELA/Literacy</a:t>
            </a:r>
            <a:endParaRPr lang="en-US" dirty="0"/>
          </a:p>
        </p:txBody>
      </p:sp>
      <p:graphicFrame>
        <p:nvGraphicFramePr>
          <p:cNvPr id="6" name="Diagram 5"/>
          <p:cNvGraphicFramePr/>
          <p:nvPr>
            <p:extLst>
              <p:ext uri="{D42A27DB-BD31-4B8C-83A1-F6EECF244321}">
                <p14:modId xmlns="" xmlns:p14="http://schemas.microsoft.com/office/powerpoint/2010/main" val="3550052650"/>
              </p:ext>
            </p:extLst>
          </p:nvPr>
        </p:nvGraphicFramePr>
        <p:xfrm>
          <a:off x="152400" y="1143000"/>
          <a:ext cx="8801100" cy="556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normAutofit lnSpcReduction="10000"/>
          </a:bodyPr>
          <a:lstStyle/>
          <a:p>
            <a:pPr>
              <a:defRPr/>
            </a:pPr>
            <a:fld id="{8B1FB4F6-53D1-4649-B6D3-57C1A85B2B3E}" type="slidenum">
              <a:rPr lang="en-US" smtClean="0"/>
              <a:pPr>
                <a:defRPr/>
              </a:pPr>
              <a:t>5</a:t>
            </a:fld>
            <a:endParaRPr lang="en-US" dirty="0"/>
          </a:p>
        </p:txBody>
      </p:sp>
      <p:pic>
        <p:nvPicPr>
          <p:cNvPr id="5" name="Audio 4">
            <a:hlinkClick r:id="" action="ppaction://media"/>
          </p:cNvPr>
          <p:cNvPicPr>
            <a:picLocks noChangeAspect="1"/>
          </p:cNvPicPr>
          <p:nvPr>
            <a:audioFile r:link="rId1"/>
            <p:extLst>
              <p:ext uri="{DAA4B4D4-6D71-4841-9C94-3DE7FCFB9230}">
                <p14:media xmlns="" xmlns:p14="http://schemas.microsoft.com/office/powerpoint/2010/main" r:embed="rId9"/>
              </p:ext>
            </p:extLst>
          </p:nvPr>
        </p:nvPicPr>
        <p:blipFill>
          <a:blip r:embed="rId10" cstate="print"/>
          <a:stretch>
            <a:fillRect/>
          </a:stretch>
        </p:blipFill>
        <p:spPr>
          <a:xfrm>
            <a:off x="8382000" y="6096000"/>
            <a:ext cx="609600" cy="609600"/>
          </a:xfrm>
          <a:prstGeom prst="rect">
            <a:avLst/>
          </a:prstGeom>
        </p:spPr>
      </p:pic>
    </p:spTree>
    <p:extLst>
      <p:ext uri="{BB962C8B-B14F-4D97-AF65-F5344CB8AC3E}">
        <p14:creationId xmlns="" xmlns:p14="http://schemas.microsoft.com/office/powerpoint/2010/main" val="1525526018"/>
      </p:ext>
    </p:extLst>
  </p:cSld>
  <p:clrMapOvr>
    <a:masterClrMapping/>
  </p:clrMapOvr>
  <p:transition advTm="1190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Three factors that determined the levels</a:t>
            </a:r>
            <a:endParaRPr lang="en-US" b="1" dirty="0"/>
          </a:p>
        </p:txBody>
      </p:sp>
      <p:sp>
        <p:nvSpPr>
          <p:cNvPr id="3" name="Rectangle 2"/>
          <p:cNvSpPr/>
          <p:nvPr/>
        </p:nvSpPr>
        <p:spPr>
          <a:xfrm>
            <a:off x="304800" y="1646156"/>
            <a:ext cx="8458200" cy="1083374"/>
          </a:xfrm>
          <a:prstGeom prst="rect">
            <a:avLst/>
          </a:prstGeom>
        </p:spPr>
        <p:txBody>
          <a:bodyPr wrap="square">
            <a:spAutoFit/>
          </a:bodyPr>
          <a:lstStyle/>
          <a:p>
            <a:pPr marR="0" lvl="0">
              <a:lnSpc>
                <a:spcPct val="115000"/>
              </a:lnSpc>
              <a:spcBef>
                <a:spcPts val="0"/>
              </a:spcBef>
              <a:spcAft>
                <a:spcPts val="1000"/>
              </a:spcAft>
            </a:pPr>
            <a:r>
              <a:rPr lang="en-US" sz="2800" b="1" dirty="0" smtClean="0">
                <a:ea typeface="Calibri"/>
                <a:cs typeface="Times New Roman"/>
              </a:rPr>
              <a:t>Three</a:t>
            </a:r>
            <a:r>
              <a:rPr lang="en-US" sz="2800" dirty="0" smtClean="0">
                <a:ea typeface="Calibri"/>
                <a:cs typeface="Times New Roman"/>
              </a:rPr>
              <a:t> </a:t>
            </a:r>
            <a:r>
              <a:rPr lang="en-US" sz="2800" dirty="0">
                <a:ea typeface="Calibri"/>
                <a:cs typeface="Times New Roman"/>
              </a:rPr>
              <a:t>factors that determined the levels. </a:t>
            </a:r>
            <a:r>
              <a:rPr lang="en-US" sz="2800" dirty="0" smtClean="0">
                <a:ea typeface="Calibri"/>
                <a:cs typeface="Times New Roman"/>
              </a:rPr>
              <a:t>                          (</a:t>
            </a:r>
            <a:r>
              <a:rPr lang="en-US" sz="2800" b="1" dirty="0">
                <a:ea typeface="Calibri"/>
                <a:cs typeface="Times New Roman"/>
              </a:rPr>
              <a:t>text complexity; range of accuracy; quality of evidence</a:t>
            </a:r>
            <a:r>
              <a:rPr lang="en-US" sz="2800" dirty="0" smtClean="0">
                <a:ea typeface="Calibri"/>
                <a:cs typeface="Times New Roman"/>
              </a:rPr>
              <a:t>)</a:t>
            </a:r>
            <a:endParaRPr lang="en-US" sz="2800" dirty="0">
              <a:ea typeface="Calibri"/>
              <a:cs typeface="Times New Roman"/>
            </a:endParaRPr>
          </a:p>
        </p:txBody>
      </p:sp>
      <p:sp>
        <p:nvSpPr>
          <p:cNvPr id="6" name="TextBox 5"/>
          <p:cNvSpPr txBox="1"/>
          <p:nvPr/>
        </p:nvSpPr>
        <p:spPr>
          <a:xfrm>
            <a:off x="3810000" y="2803020"/>
            <a:ext cx="945067" cy="338554"/>
          </a:xfrm>
          <a:prstGeom prst="rect">
            <a:avLst/>
          </a:prstGeom>
          <a:noFill/>
        </p:spPr>
        <p:txBody>
          <a:bodyPr wrap="none" rtlCol="0">
            <a:spAutoFit/>
          </a:bodyPr>
          <a:lstStyle/>
          <a:p>
            <a:r>
              <a:rPr lang="en-US" sz="1600" dirty="0" smtClean="0">
                <a:solidFill>
                  <a:schemeClr val="accent1">
                    <a:lumMod val="50000"/>
                  </a:schemeClr>
                </a:solidFill>
              </a:rPr>
              <a:t>Grade 11</a:t>
            </a:r>
            <a:endParaRPr lang="en-US" sz="1600" dirty="0">
              <a:solidFill>
                <a:schemeClr val="accent1">
                  <a:lumMod val="50000"/>
                </a:schemeClr>
              </a:solidFill>
            </a:endParaRPr>
          </a:p>
        </p:txBody>
      </p:sp>
      <p:graphicFrame>
        <p:nvGraphicFramePr>
          <p:cNvPr id="4" name="Table 3"/>
          <p:cNvGraphicFramePr>
            <a:graphicFrameLocks noGrp="1"/>
          </p:cNvGraphicFramePr>
          <p:nvPr>
            <p:extLst>
              <p:ext uri="{D42A27DB-BD31-4B8C-83A1-F6EECF244321}">
                <p14:modId xmlns="" xmlns:p14="http://schemas.microsoft.com/office/powerpoint/2010/main" val="3719763385"/>
              </p:ext>
            </p:extLst>
          </p:nvPr>
        </p:nvGraphicFramePr>
        <p:xfrm>
          <a:off x="838200" y="3141573"/>
          <a:ext cx="7620000" cy="3259227"/>
        </p:xfrm>
        <a:graphic>
          <a:graphicData uri="http://schemas.openxmlformats.org/drawingml/2006/table">
            <a:tbl>
              <a:tblPr firstRow="1" firstCol="1" bandRow="1">
                <a:tableStyleId>{5C22544A-7EE6-4342-B048-85BDC9FD1C3A}</a:tableStyleId>
              </a:tblPr>
              <a:tblGrid>
                <a:gridCol w="1366654"/>
                <a:gridCol w="2495045"/>
                <a:gridCol w="1955575"/>
                <a:gridCol w="1802726"/>
              </a:tblGrid>
              <a:tr h="418339">
                <a:tc>
                  <a:txBody>
                    <a:bodyPr/>
                    <a:lstStyle/>
                    <a:p>
                      <a:pPr marL="0" marR="0" algn="ctr">
                        <a:lnSpc>
                          <a:spcPct val="115000"/>
                        </a:lnSpc>
                        <a:spcBef>
                          <a:spcPts val="0"/>
                        </a:spcBef>
                        <a:spcAft>
                          <a:spcPts val="1000"/>
                        </a:spcAft>
                      </a:pPr>
                      <a:r>
                        <a:rPr lang="en-US" sz="1100" dirty="0">
                          <a:effectLst/>
                        </a:rPr>
                        <a:t>Level</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a:effectLst/>
                        </a:rPr>
                        <a:t>Level of Text Complexity</a:t>
                      </a:r>
                      <a:r>
                        <a:rPr lang="en-US" sz="1100" baseline="30000">
                          <a:effectLst/>
                        </a:rPr>
                        <a:t>1</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a:effectLst/>
                        </a:rPr>
                        <a:t>Range of Accuracy</a:t>
                      </a:r>
                      <a:r>
                        <a:rPr lang="en-US" sz="1100" baseline="30000">
                          <a:effectLst/>
                        </a:rPr>
                        <a:t>2</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a:effectLst/>
                        </a:rPr>
                        <a:t>Quality of Evidence</a:t>
                      </a:r>
                      <a:r>
                        <a:rPr lang="en-US" sz="1100" baseline="30000">
                          <a:effectLst/>
                        </a:rPr>
                        <a:t>3</a:t>
                      </a:r>
                      <a:endParaRPr lang="en-US" sz="1100">
                        <a:effectLst/>
                        <a:latin typeface="Calibri"/>
                        <a:ea typeface="Calibri"/>
                        <a:cs typeface="Times New Roman"/>
                      </a:endParaRPr>
                    </a:p>
                  </a:txBody>
                  <a:tcPr marL="68580" marR="68580" marT="0" marB="0" anchor="ctr"/>
                </a:tc>
              </a:tr>
              <a:tr h="710222">
                <a:tc>
                  <a:txBody>
                    <a:bodyPr/>
                    <a:lstStyle/>
                    <a:p>
                      <a:pPr marL="0" marR="0" algn="ctr">
                        <a:lnSpc>
                          <a:spcPct val="115000"/>
                        </a:lnSpc>
                        <a:spcBef>
                          <a:spcPts val="0"/>
                        </a:spcBef>
                        <a:spcAft>
                          <a:spcPts val="0"/>
                        </a:spcAft>
                      </a:pPr>
                      <a:r>
                        <a:rPr lang="en-US" sz="1100">
                          <a:effectLst/>
                        </a:rPr>
                        <a:t>5</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Very Complex</a:t>
                      </a:r>
                    </a:p>
                    <a:p>
                      <a:pPr marL="0" marR="0" algn="ctr">
                        <a:lnSpc>
                          <a:spcPct val="115000"/>
                        </a:lnSpc>
                        <a:spcBef>
                          <a:spcPts val="0"/>
                        </a:spcBef>
                        <a:spcAft>
                          <a:spcPts val="0"/>
                        </a:spcAft>
                      </a:pPr>
                      <a:r>
                        <a:rPr lang="en-US" sz="1100" dirty="0">
                          <a:effectLst/>
                        </a:rPr>
                        <a:t>Moderately Complex</a:t>
                      </a:r>
                    </a:p>
                    <a:p>
                      <a:pPr marL="0" marR="0" algn="ctr">
                        <a:lnSpc>
                          <a:spcPct val="115000"/>
                        </a:lnSpc>
                        <a:spcBef>
                          <a:spcPts val="0"/>
                        </a:spcBef>
                        <a:spcAft>
                          <a:spcPts val="0"/>
                        </a:spcAft>
                      </a:pPr>
                      <a:r>
                        <a:rPr lang="en-US" sz="1100" dirty="0">
                          <a:effectLst/>
                        </a:rPr>
                        <a:t>Readily Accessible</a:t>
                      </a:r>
                      <a:endParaRPr lang="en-US" sz="11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Accurate</a:t>
                      </a:r>
                    </a:p>
                    <a:p>
                      <a:pPr marL="0" marR="0" algn="ctr">
                        <a:lnSpc>
                          <a:spcPct val="115000"/>
                        </a:lnSpc>
                        <a:spcBef>
                          <a:spcPts val="0"/>
                        </a:spcBef>
                        <a:spcAft>
                          <a:spcPts val="0"/>
                        </a:spcAft>
                      </a:pPr>
                      <a:r>
                        <a:rPr lang="en-US" sz="1100">
                          <a:effectLst/>
                        </a:rPr>
                        <a:t>Accurate</a:t>
                      </a:r>
                    </a:p>
                    <a:p>
                      <a:pPr marL="0" marR="0" algn="ctr">
                        <a:lnSpc>
                          <a:spcPct val="115000"/>
                        </a:lnSpc>
                        <a:spcBef>
                          <a:spcPts val="0"/>
                        </a:spcBef>
                        <a:spcAft>
                          <a:spcPts val="0"/>
                        </a:spcAft>
                      </a:pPr>
                      <a:r>
                        <a:rPr lang="en-US" sz="1100">
                          <a:effectLst/>
                        </a:rPr>
                        <a:t>Accurate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Explicit and inferential</a:t>
                      </a:r>
                    </a:p>
                    <a:p>
                      <a:pPr marL="0" marR="0" algn="ctr">
                        <a:lnSpc>
                          <a:spcPct val="115000"/>
                        </a:lnSpc>
                        <a:spcBef>
                          <a:spcPts val="0"/>
                        </a:spcBef>
                        <a:spcAft>
                          <a:spcPts val="0"/>
                        </a:spcAft>
                      </a:pPr>
                      <a:r>
                        <a:rPr lang="en-US" sz="1100">
                          <a:effectLst/>
                        </a:rPr>
                        <a:t>Explicit and inferential</a:t>
                      </a:r>
                    </a:p>
                    <a:p>
                      <a:pPr marL="0" marR="0" algn="ctr">
                        <a:lnSpc>
                          <a:spcPct val="115000"/>
                        </a:lnSpc>
                        <a:spcBef>
                          <a:spcPts val="0"/>
                        </a:spcBef>
                        <a:spcAft>
                          <a:spcPts val="0"/>
                        </a:spcAft>
                      </a:pPr>
                      <a:r>
                        <a:rPr lang="en-US" sz="1100">
                          <a:effectLst/>
                        </a:rPr>
                        <a:t>Explicit and inferential</a:t>
                      </a:r>
                      <a:endParaRPr lang="en-US" sz="1100">
                        <a:effectLst/>
                        <a:latin typeface="Calibri"/>
                        <a:ea typeface="Calibri"/>
                        <a:cs typeface="Times New Roman"/>
                      </a:endParaRPr>
                    </a:p>
                  </a:txBody>
                  <a:tcPr marL="68580" marR="68580" marT="0" marB="0"/>
                </a:tc>
              </a:tr>
              <a:tr h="710222">
                <a:tc>
                  <a:txBody>
                    <a:bodyPr/>
                    <a:lstStyle/>
                    <a:p>
                      <a:pPr marL="0" marR="0" algn="ctr">
                        <a:lnSpc>
                          <a:spcPct val="115000"/>
                        </a:lnSpc>
                        <a:spcBef>
                          <a:spcPts val="0"/>
                        </a:spcBef>
                        <a:spcAft>
                          <a:spcPts val="0"/>
                        </a:spcAft>
                      </a:pPr>
                      <a:r>
                        <a:rPr lang="en-US" sz="1100">
                          <a:effectLst/>
                        </a:rPr>
                        <a:t>4</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a:effectLst/>
                        </a:rPr>
                        <a:t>Very Complex</a:t>
                      </a:r>
                    </a:p>
                    <a:p>
                      <a:pPr marL="0" marR="0" algn="ctr">
                        <a:lnSpc>
                          <a:spcPct val="115000"/>
                        </a:lnSpc>
                        <a:spcBef>
                          <a:spcPts val="0"/>
                        </a:spcBef>
                        <a:spcAft>
                          <a:spcPts val="0"/>
                        </a:spcAft>
                      </a:pPr>
                      <a:r>
                        <a:rPr lang="en-US" sz="1100">
                          <a:effectLst/>
                        </a:rPr>
                        <a:t>Moderately Complex</a:t>
                      </a:r>
                    </a:p>
                    <a:p>
                      <a:pPr marL="0" marR="0" algn="ctr">
                        <a:lnSpc>
                          <a:spcPct val="115000"/>
                        </a:lnSpc>
                        <a:spcBef>
                          <a:spcPts val="0"/>
                        </a:spcBef>
                        <a:spcAft>
                          <a:spcPts val="0"/>
                        </a:spcAft>
                      </a:pPr>
                      <a:r>
                        <a:rPr lang="en-US" sz="1100">
                          <a:effectLst/>
                        </a:rPr>
                        <a:t>Readily Accessible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Mostly accurate</a:t>
                      </a:r>
                    </a:p>
                    <a:p>
                      <a:pPr marL="0" marR="0" algn="ctr">
                        <a:lnSpc>
                          <a:spcPct val="115000"/>
                        </a:lnSpc>
                        <a:spcBef>
                          <a:spcPts val="0"/>
                        </a:spcBef>
                        <a:spcAft>
                          <a:spcPts val="0"/>
                        </a:spcAft>
                      </a:pPr>
                      <a:r>
                        <a:rPr lang="en-US" sz="1100">
                          <a:effectLst/>
                        </a:rPr>
                        <a:t>Accurate</a:t>
                      </a:r>
                    </a:p>
                    <a:p>
                      <a:pPr marL="0" marR="0" algn="ctr">
                        <a:lnSpc>
                          <a:spcPct val="115000"/>
                        </a:lnSpc>
                        <a:spcBef>
                          <a:spcPts val="0"/>
                        </a:spcBef>
                        <a:spcAft>
                          <a:spcPts val="0"/>
                        </a:spcAft>
                      </a:pPr>
                      <a:r>
                        <a:rPr lang="en-US" sz="1100">
                          <a:effectLst/>
                        </a:rPr>
                        <a:t>Accurate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Explicit and inferential</a:t>
                      </a:r>
                    </a:p>
                    <a:p>
                      <a:pPr marL="0" marR="0" algn="ctr">
                        <a:lnSpc>
                          <a:spcPct val="115000"/>
                        </a:lnSpc>
                        <a:spcBef>
                          <a:spcPts val="0"/>
                        </a:spcBef>
                        <a:spcAft>
                          <a:spcPts val="0"/>
                        </a:spcAft>
                      </a:pPr>
                      <a:r>
                        <a:rPr lang="en-US" sz="1100">
                          <a:effectLst/>
                        </a:rPr>
                        <a:t>Explicit and inferential</a:t>
                      </a:r>
                    </a:p>
                    <a:p>
                      <a:pPr marL="0" marR="0" algn="ctr">
                        <a:lnSpc>
                          <a:spcPct val="115000"/>
                        </a:lnSpc>
                        <a:spcBef>
                          <a:spcPts val="0"/>
                        </a:spcBef>
                        <a:spcAft>
                          <a:spcPts val="0"/>
                        </a:spcAft>
                      </a:pPr>
                      <a:r>
                        <a:rPr lang="en-US" sz="1100">
                          <a:effectLst/>
                        </a:rPr>
                        <a:t>Explicit and inferential</a:t>
                      </a:r>
                      <a:endParaRPr lang="en-US" sz="1100">
                        <a:effectLst/>
                        <a:latin typeface="Calibri"/>
                        <a:ea typeface="Calibri"/>
                        <a:cs typeface="Times New Roman"/>
                      </a:endParaRPr>
                    </a:p>
                  </a:txBody>
                  <a:tcPr marL="68580" marR="68580" marT="0" marB="0"/>
                </a:tc>
              </a:tr>
              <a:tr h="710222">
                <a:tc>
                  <a:txBody>
                    <a:bodyPr/>
                    <a:lstStyle/>
                    <a:p>
                      <a:pPr marL="0" marR="0" algn="ctr">
                        <a:lnSpc>
                          <a:spcPct val="115000"/>
                        </a:lnSpc>
                        <a:spcBef>
                          <a:spcPts val="0"/>
                        </a:spcBef>
                        <a:spcAft>
                          <a:spcPts val="0"/>
                        </a:spcAft>
                      </a:pPr>
                      <a:r>
                        <a:rPr lang="en-US" sz="1100">
                          <a:effectLst/>
                        </a:rPr>
                        <a:t>3</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a:effectLst/>
                        </a:rPr>
                        <a:t>Very Complex</a:t>
                      </a:r>
                    </a:p>
                    <a:p>
                      <a:pPr marL="0" marR="0" algn="ctr">
                        <a:lnSpc>
                          <a:spcPct val="115000"/>
                        </a:lnSpc>
                        <a:spcBef>
                          <a:spcPts val="0"/>
                        </a:spcBef>
                        <a:spcAft>
                          <a:spcPts val="0"/>
                        </a:spcAft>
                      </a:pPr>
                      <a:r>
                        <a:rPr lang="en-US" sz="1100">
                          <a:effectLst/>
                        </a:rPr>
                        <a:t>Moderately Complex</a:t>
                      </a:r>
                    </a:p>
                    <a:p>
                      <a:pPr marL="0" marR="0" algn="ctr">
                        <a:lnSpc>
                          <a:spcPct val="115000"/>
                        </a:lnSpc>
                        <a:spcBef>
                          <a:spcPts val="0"/>
                        </a:spcBef>
                        <a:spcAft>
                          <a:spcPts val="0"/>
                        </a:spcAft>
                      </a:pPr>
                      <a:r>
                        <a:rPr lang="en-US" sz="1100">
                          <a:effectLst/>
                        </a:rPr>
                        <a:t>Readily Accessible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Generally accurate</a:t>
                      </a:r>
                    </a:p>
                    <a:p>
                      <a:pPr marL="0" marR="0" algn="ctr">
                        <a:lnSpc>
                          <a:spcPct val="115000"/>
                        </a:lnSpc>
                        <a:spcBef>
                          <a:spcPts val="0"/>
                        </a:spcBef>
                        <a:spcAft>
                          <a:spcPts val="0"/>
                        </a:spcAft>
                      </a:pPr>
                      <a:r>
                        <a:rPr lang="en-US" sz="1100">
                          <a:effectLst/>
                        </a:rPr>
                        <a:t>Mostly accurate</a:t>
                      </a:r>
                    </a:p>
                    <a:p>
                      <a:pPr marL="0" marR="0" algn="ctr">
                        <a:lnSpc>
                          <a:spcPct val="115000"/>
                        </a:lnSpc>
                        <a:spcBef>
                          <a:spcPts val="0"/>
                        </a:spcBef>
                        <a:spcAft>
                          <a:spcPts val="0"/>
                        </a:spcAft>
                      </a:pPr>
                      <a:r>
                        <a:rPr lang="en-US" sz="1100">
                          <a:effectLst/>
                        </a:rPr>
                        <a:t>Accurate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Explicit and inferential</a:t>
                      </a:r>
                    </a:p>
                    <a:p>
                      <a:pPr marL="0" marR="0" algn="ctr">
                        <a:lnSpc>
                          <a:spcPct val="115000"/>
                        </a:lnSpc>
                        <a:spcBef>
                          <a:spcPts val="0"/>
                        </a:spcBef>
                        <a:spcAft>
                          <a:spcPts val="0"/>
                        </a:spcAft>
                      </a:pPr>
                      <a:r>
                        <a:rPr lang="en-US" sz="1100">
                          <a:effectLst/>
                        </a:rPr>
                        <a:t>Explicit and inferential</a:t>
                      </a:r>
                    </a:p>
                    <a:p>
                      <a:pPr marL="0" marR="0" algn="ctr">
                        <a:lnSpc>
                          <a:spcPct val="115000"/>
                        </a:lnSpc>
                        <a:spcBef>
                          <a:spcPts val="0"/>
                        </a:spcBef>
                        <a:spcAft>
                          <a:spcPts val="0"/>
                        </a:spcAft>
                      </a:pPr>
                      <a:r>
                        <a:rPr lang="en-US" sz="1100">
                          <a:effectLst/>
                        </a:rPr>
                        <a:t>Explicit and inferential</a:t>
                      </a:r>
                      <a:endParaRPr lang="en-US" sz="1100">
                        <a:effectLst/>
                        <a:latin typeface="Calibri"/>
                        <a:ea typeface="Calibri"/>
                        <a:cs typeface="Times New Roman"/>
                      </a:endParaRPr>
                    </a:p>
                  </a:txBody>
                  <a:tcPr marL="68580" marR="68580" marT="0" marB="0"/>
                </a:tc>
              </a:tr>
              <a:tr h="710222">
                <a:tc>
                  <a:txBody>
                    <a:bodyPr/>
                    <a:lstStyle/>
                    <a:p>
                      <a:pPr marL="0" marR="0" algn="ctr">
                        <a:lnSpc>
                          <a:spcPct val="115000"/>
                        </a:lnSpc>
                        <a:spcBef>
                          <a:spcPts val="0"/>
                        </a:spcBef>
                        <a:spcAft>
                          <a:spcPts val="0"/>
                        </a:spcAft>
                      </a:pPr>
                      <a:r>
                        <a:rPr lang="en-US" sz="1100">
                          <a:effectLst/>
                        </a:rPr>
                        <a:t> </a:t>
                      </a:r>
                    </a:p>
                    <a:p>
                      <a:pPr marL="0" marR="0" algn="ctr">
                        <a:lnSpc>
                          <a:spcPct val="115000"/>
                        </a:lnSpc>
                        <a:spcBef>
                          <a:spcPts val="0"/>
                        </a:spcBef>
                        <a:spcAft>
                          <a:spcPts val="0"/>
                        </a:spcAft>
                      </a:pPr>
                      <a:r>
                        <a:rPr lang="en-US" sz="1100">
                          <a:effectLst/>
                        </a:rPr>
                        <a:t>2</a:t>
                      </a:r>
                    </a:p>
                    <a:p>
                      <a:pPr marL="0" marR="0" algn="ctr">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a:effectLst/>
                        </a:rPr>
                        <a:t>Very Complex</a:t>
                      </a:r>
                    </a:p>
                    <a:p>
                      <a:pPr marL="0" marR="0" algn="ctr">
                        <a:lnSpc>
                          <a:spcPct val="115000"/>
                        </a:lnSpc>
                        <a:spcBef>
                          <a:spcPts val="0"/>
                        </a:spcBef>
                        <a:spcAft>
                          <a:spcPts val="0"/>
                        </a:spcAft>
                      </a:pPr>
                      <a:r>
                        <a:rPr lang="en-US" sz="1100">
                          <a:effectLst/>
                        </a:rPr>
                        <a:t>Moderately Complex</a:t>
                      </a:r>
                    </a:p>
                    <a:p>
                      <a:pPr marL="0" marR="0" algn="ctr">
                        <a:lnSpc>
                          <a:spcPct val="115000"/>
                        </a:lnSpc>
                        <a:spcBef>
                          <a:spcPts val="0"/>
                        </a:spcBef>
                        <a:spcAft>
                          <a:spcPts val="0"/>
                        </a:spcAft>
                      </a:pPr>
                      <a:r>
                        <a:rPr lang="en-US" sz="1100">
                          <a:effectLst/>
                        </a:rPr>
                        <a:t>Readily Accessible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Inaccurate</a:t>
                      </a:r>
                    </a:p>
                    <a:p>
                      <a:pPr marL="0" marR="0" algn="ctr">
                        <a:lnSpc>
                          <a:spcPct val="115000"/>
                        </a:lnSpc>
                        <a:spcBef>
                          <a:spcPts val="0"/>
                        </a:spcBef>
                        <a:spcAft>
                          <a:spcPts val="0"/>
                        </a:spcAft>
                      </a:pPr>
                      <a:r>
                        <a:rPr lang="en-US" sz="1100">
                          <a:effectLst/>
                        </a:rPr>
                        <a:t>Minimally accurate</a:t>
                      </a:r>
                    </a:p>
                    <a:p>
                      <a:pPr marL="0" marR="0" algn="ctr">
                        <a:lnSpc>
                          <a:spcPct val="115000"/>
                        </a:lnSpc>
                        <a:spcBef>
                          <a:spcPts val="0"/>
                        </a:spcBef>
                        <a:spcAft>
                          <a:spcPts val="0"/>
                        </a:spcAft>
                      </a:pPr>
                      <a:r>
                        <a:rPr lang="en-US" sz="1100">
                          <a:effectLst/>
                        </a:rPr>
                        <a:t>Mostly accurate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Explicit </a:t>
                      </a:r>
                    </a:p>
                    <a:p>
                      <a:pPr marL="0" marR="0" algn="ctr">
                        <a:lnSpc>
                          <a:spcPct val="115000"/>
                        </a:lnSpc>
                        <a:spcBef>
                          <a:spcPts val="0"/>
                        </a:spcBef>
                        <a:spcAft>
                          <a:spcPts val="0"/>
                        </a:spcAft>
                      </a:pPr>
                      <a:r>
                        <a:rPr lang="en-US" sz="1100" dirty="0">
                          <a:effectLst/>
                        </a:rPr>
                        <a:t>Explicit and inferential</a:t>
                      </a:r>
                    </a:p>
                    <a:p>
                      <a:pPr marL="0" marR="0" algn="ctr">
                        <a:lnSpc>
                          <a:spcPct val="115000"/>
                        </a:lnSpc>
                        <a:spcBef>
                          <a:spcPts val="0"/>
                        </a:spcBef>
                        <a:spcAft>
                          <a:spcPts val="0"/>
                        </a:spcAft>
                      </a:pPr>
                      <a:r>
                        <a:rPr lang="en-US" sz="1100" dirty="0">
                          <a:effectLst/>
                        </a:rPr>
                        <a:t>Explicit and inferential</a:t>
                      </a:r>
                      <a:endParaRPr lang="en-US" sz="1100" dirty="0">
                        <a:effectLst/>
                        <a:latin typeface="Calibri"/>
                        <a:ea typeface="Calibri"/>
                        <a:cs typeface="Times New Roman"/>
                      </a:endParaRPr>
                    </a:p>
                  </a:txBody>
                  <a:tcPr marL="68580" marR="68580" marT="0" marB="0"/>
                </a:tc>
              </a:tr>
            </a:tbl>
          </a:graphicData>
        </a:graphic>
      </p:graphicFrame>
      <p:pic>
        <p:nvPicPr>
          <p:cNvPr id="5" name="Audio 4">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8382000" y="6096000"/>
            <a:ext cx="609600" cy="609600"/>
          </a:xfrm>
          <a:prstGeom prst="rect">
            <a:avLst/>
          </a:prstGeom>
        </p:spPr>
      </p:pic>
      <p:sp>
        <p:nvSpPr>
          <p:cNvPr id="7" name="Slide Number Placeholder 6"/>
          <p:cNvSpPr>
            <a:spLocks noGrp="1"/>
          </p:cNvSpPr>
          <p:nvPr>
            <p:ph type="sldNum" sz="quarter" idx="12"/>
          </p:nvPr>
        </p:nvSpPr>
        <p:spPr/>
        <p:txBody>
          <a:bodyPr>
            <a:normAutofit lnSpcReduction="10000"/>
          </a:bodyPr>
          <a:lstStyle/>
          <a:p>
            <a:pPr>
              <a:defRPr/>
            </a:pPr>
            <a:fld id="{8B1FB4F6-53D1-4649-B6D3-57C1A85B2B3E}" type="slidenum">
              <a:rPr lang="en-US" smtClean="0"/>
              <a:pPr>
                <a:defRPr/>
              </a:pPr>
              <a:t>6</a:t>
            </a:fld>
            <a:endParaRPr lang="en-US" dirty="0"/>
          </a:p>
        </p:txBody>
      </p:sp>
    </p:spTree>
    <p:extLst>
      <p:ext uri="{BB962C8B-B14F-4D97-AF65-F5344CB8AC3E}">
        <p14:creationId xmlns="" xmlns:p14="http://schemas.microsoft.com/office/powerpoint/2010/main" val="1340426203"/>
      </p:ext>
    </p:extLst>
  </p:cSld>
  <p:clrMapOvr>
    <a:masterClrMapping/>
  </p:clrMapOvr>
  <p:transition advTm="290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 xmlns:p14="http://schemas.microsoft.com/office/powerpoint/2010/main" val="256160051"/>
              </p:ext>
            </p:extLst>
          </p:nvPr>
        </p:nvGraphicFramePr>
        <p:xfrm>
          <a:off x="762000" y="2362200"/>
          <a:ext cx="7772401" cy="4038600"/>
        </p:xfrm>
        <a:graphic>
          <a:graphicData uri="http://schemas.openxmlformats.org/drawingml/2006/table">
            <a:tbl>
              <a:tblPr firstRow="1" firstCol="1" bandRow="1">
                <a:tableStyleId>{5C22544A-7EE6-4342-B048-85BDC9FD1C3A}</a:tableStyleId>
              </a:tblPr>
              <a:tblGrid>
                <a:gridCol w="1393987"/>
                <a:gridCol w="2544946"/>
                <a:gridCol w="1994687"/>
                <a:gridCol w="1838781"/>
              </a:tblGrid>
              <a:tr h="518376">
                <a:tc>
                  <a:txBody>
                    <a:bodyPr/>
                    <a:lstStyle/>
                    <a:p>
                      <a:pPr marL="0" marR="0" algn="ctr">
                        <a:lnSpc>
                          <a:spcPct val="115000"/>
                        </a:lnSpc>
                        <a:spcBef>
                          <a:spcPts val="0"/>
                        </a:spcBef>
                        <a:spcAft>
                          <a:spcPts val="1000"/>
                        </a:spcAft>
                      </a:pPr>
                      <a:r>
                        <a:rPr lang="en-US" sz="1100" dirty="0">
                          <a:effectLst/>
                        </a:rPr>
                        <a:t>Level</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a:effectLst/>
                        </a:rPr>
                        <a:t>Level of Text Complexity</a:t>
                      </a:r>
                      <a:r>
                        <a:rPr lang="en-US" sz="1100" baseline="30000">
                          <a:effectLst/>
                        </a:rPr>
                        <a:t>1</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a:effectLst/>
                        </a:rPr>
                        <a:t>Range of Accuracy</a:t>
                      </a:r>
                      <a:r>
                        <a:rPr lang="en-US" sz="1100" baseline="30000">
                          <a:effectLst/>
                        </a:rPr>
                        <a:t>2</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a:effectLst/>
                        </a:rPr>
                        <a:t>Quality of Evidence</a:t>
                      </a:r>
                      <a:r>
                        <a:rPr lang="en-US" sz="1100" baseline="30000">
                          <a:effectLst/>
                        </a:rPr>
                        <a:t>3</a:t>
                      </a:r>
                      <a:endParaRPr lang="en-US" sz="1100">
                        <a:effectLst/>
                        <a:latin typeface="Calibri"/>
                        <a:ea typeface="Calibri"/>
                        <a:cs typeface="Times New Roman"/>
                      </a:endParaRPr>
                    </a:p>
                  </a:txBody>
                  <a:tcPr marL="68580" marR="68580" marT="0" marB="0" anchor="ctr"/>
                </a:tc>
              </a:tr>
              <a:tr h="880056">
                <a:tc>
                  <a:txBody>
                    <a:bodyPr/>
                    <a:lstStyle/>
                    <a:p>
                      <a:pPr marL="0" marR="0" algn="ctr">
                        <a:lnSpc>
                          <a:spcPct val="115000"/>
                        </a:lnSpc>
                        <a:spcBef>
                          <a:spcPts val="0"/>
                        </a:spcBef>
                        <a:spcAft>
                          <a:spcPts val="0"/>
                        </a:spcAft>
                      </a:pPr>
                      <a:r>
                        <a:rPr lang="en-US" sz="1100" dirty="0">
                          <a:effectLst/>
                        </a:rPr>
                        <a:t>5</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Very Complex</a:t>
                      </a:r>
                    </a:p>
                    <a:p>
                      <a:pPr marL="0" marR="0" algn="ctr">
                        <a:lnSpc>
                          <a:spcPct val="115000"/>
                        </a:lnSpc>
                        <a:spcBef>
                          <a:spcPts val="0"/>
                        </a:spcBef>
                        <a:spcAft>
                          <a:spcPts val="0"/>
                        </a:spcAft>
                      </a:pPr>
                      <a:r>
                        <a:rPr lang="en-US" sz="1100" dirty="0">
                          <a:effectLst/>
                        </a:rPr>
                        <a:t>Moderately Complex</a:t>
                      </a:r>
                    </a:p>
                    <a:p>
                      <a:pPr marL="0" marR="0" algn="ctr">
                        <a:lnSpc>
                          <a:spcPct val="115000"/>
                        </a:lnSpc>
                        <a:spcBef>
                          <a:spcPts val="0"/>
                        </a:spcBef>
                        <a:spcAft>
                          <a:spcPts val="0"/>
                        </a:spcAft>
                      </a:pPr>
                      <a:r>
                        <a:rPr lang="en-US" sz="1100" dirty="0">
                          <a:effectLst/>
                        </a:rPr>
                        <a:t>Readily Accessible</a:t>
                      </a:r>
                      <a:endParaRPr lang="en-US" sz="11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Accurate</a:t>
                      </a:r>
                    </a:p>
                    <a:p>
                      <a:pPr marL="0" marR="0" algn="ctr">
                        <a:lnSpc>
                          <a:spcPct val="115000"/>
                        </a:lnSpc>
                        <a:spcBef>
                          <a:spcPts val="0"/>
                        </a:spcBef>
                        <a:spcAft>
                          <a:spcPts val="0"/>
                        </a:spcAft>
                      </a:pPr>
                      <a:r>
                        <a:rPr lang="en-US" sz="1100" dirty="0">
                          <a:effectLst/>
                        </a:rPr>
                        <a:t>Accurate</a:t>
                      </a:r>
                    </a:p>
                    <a:p>
                      <a:pPr marL="0" marR="0" algn="ctr">
                        <a:lnSpc>
                          <a:spcPct val="115000"/>
                        </a:lnSpc>
                        <a:spcBef>
                          <a:spcPts val="0"/>
                        </a:spcBef>
                        <a:spcAft>
                          <a:spcPts val="0"/>
                        </a:spcAft>
                      </a:pPr>
                      <a:r>
                        <a:rPr lang="en-US" sz="1100" dirty="0">
                          <a:effectLst/>
                        </a:rPr>
                        <a:t>Accurate</a:t>
                      </a:r>
                      <a:endParaRPr lang="en-US" sz="11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Explicit and inferential</a:t>
                      </a:r>
                    </a:p>
                    <a:p>
                      <a:pPr marL="0" marR="0" algn="ctr">
                        <a:lnSpc>
                          <a:spcPct val="115000"/>
                        </a:lnSpc>
                        <a:spcBef>
                          <a:spcPts val="0"/>
                        </a:spcBef>
                        <a:spcAft>
                          <a:spcPts val="0"/>
                        </a:spcAft>
                      </a:pPr>
                      <a:r>
                        <a:rPr lang="en-US" sz="1100">
                          <a:effectLst/>
                        </a:rPr>
                        <a:t>Explicit and inferential</a:t>
                      </a:r>
                    </a:p>
                    <a:p>
                      <a:pPr marL="0" marR="0" algn="ctr">
                        <a:lnSpc>
                          <a:spcPct val="115000"/>
                        </a:lnSpc>
                        <a:spcBef>
                          <a:spcPts val="0"/>
                        </a:spcBef>
                        <a:spcAft>
                          <a:spcPts val="0"/>
                        </a:spcAft>
                      </a:pPr>
                      <a:r>
                        <a:rPr lang="en-US" sz="1100">
                          <a:effectLst/>
                        </a:rPr>
                        <a:t>Explicit and inferential</a:t>
                      </a:r>
                      <a:endParaRPr lang="en-US" sz="1100">
                        <a:effectLst/>
                        <a:latin typeface="Calibri"/>
                        <a:ea typeface="Calibri"/>
                        <a:cs typeface="Times New Roman"/>
                      </a:endParaRPr>
                    </a:p>
                  </a:txBody>
                  <a:tcPr marL="68580" marR="68580" marT="0" marB="0"/>
                </a:tc>
              </a:tr>
              <a:tr h="880056">
                <a:tc>
                  <a:txBody>
                    <a:bodyPr/>
                    <a:lstStyle/>
                    <a:p>
                      <a:pPr marL="0" marR="0" algn="ctr">
                        <a:lnSpc>
                          <a:spcPct val="115000"/>
                        </a:lnSpc>
                        <a:spcBef>
                          <a:spcPts val="0"/>
                        </a:spcBef>
                        <a:spcAft>
                          <a:spcPts val="0"/>
                        </a:spcAft>
                      </a:pPr>
                      <a:r>
                        <a:rPr lang="en-US" sz="1100">
                          <a:effectLst/>
                        </a:rPr>
                        <a:t>4</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a:effectLst/>
                        </a:rPr>
                        <a:t>Very Complex</a:t>
                      </a:r>
                    </a:p>
                    <a:p>
                      <a:pPr marL="0" marR="0" algn="ctr">
                        <a:lnSpc>
                          <a:spcPct val="115000"/>
                        </a:lnSpc>
                        <a:spcBef>
                          <a:spcPts val="0"/>
                        </a:spcBef>
                        <a:spcAft>
                          <a:spcPts val="0"/>
                        </a:spcAft>
                      </a:pPr>
                      <a:r>
                        <a:rPr lang="en-US" sz="1100">
                          <a:effectLst/>
                        </a:rPr>
                        <a:t>Moderately Complex</a:t>
                      </a:r>
                    </a:p>
                    <a:p>
                      <a:pPr marL="0" marR="0" algn="ctr">
                        <a:lnSpc>
                          <a:spcPct val="115000"/>
                        </a:lnSpc>
                        <a:spcBef>
                          <a:spcPts val="0"/>
                        </a:spcBef>
                        <a:spcAft>
                          <a:spcPts val="0"/>
                        </a:spcAft>
                      </a:pPr>
                      <a:r>
                        <a:rPr lang="en-US" sz="1100">
                          <a:effectLst/>
                        </a:rPr>
                        <a:t>Readily Accessible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Mostly accurate</a:t>
                      </a:r>
                    </a:p>
                    <a:p>
                      <a:pPr marL="0" marR="0" algn="ctr">
                        <a:lnSpc>
                          <a:spcPct val="115000"/>
                        </a:lnSpc>
                        <a:spcBef>
                          <a:spcPts val="0"/>
                        </a:spcBef>
                        <a:spcAft>
                          <a:spcPts val="0"/>
                        </a:spcAft>
                      </a:pPr>
                      <a:r>
                        <a:rPr lang="en-US" sz="1100">
                          <a:effectLst/>
                        </a:rPr>
                        <a:t>Accurate</a:t>
                      </a:r>
                    </a:p>
                    <a:p>
                      <a:pPr marL="0" marR="0" algn="ctr">
                        <a:lnSpc>
                          <a:spcPct val="115000"/>
                        </a:lnSpc>
                        <a:spcBef>
                          <a:spcPts val="0"/>
                        </a:spcBef>
                        <a:spcAft>
                          <a:spcPts val="0"/>
                        </a:spcAft>
                      </a:pPr>
                      <a:r>
                        <a:rPr lang="en-US" sz="1100">
                          <a:effectLst/>
                        </a:rPr>
                        <a:t>Accurate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Explicit and inferential</a:t>
                      </a:r>
                    </a:p>
                    <a:p>
                      <a:pPr marL="0" marR="0" algn="ctr">
                        <a:lnSpc>
                          <a:spcPct val="115000"/>
                        </a:lnSpc>
                        <a:spcBef>
                          <a:spcPts val="0"/>
                        </a:spcBef>
                        <a:spcAft>
                          <a:spcPts val="0"/>
                        </a:spcAft>
                      </a:pPr>
                      <a:r>
                        <a:rPr lang="en-US" sz="1100">
                          <a:effectLst/>
                        </a:rPr>
                        <a:t>Explicit and inferential</a:t>
                      </a:r>
                    </a:p>
                    <a:p>
                      <a:pPr marL="0" marR="0" algn="ctr">
                        <a:lnSpc>
                          <a:spcPct val="115000"/>
                        </a:lnSpc>
                        <a:spcBef>
                          <a:spcPts val="0"/>
                        </a:spcBef>
                        <a:spcAft>
                          <a:spcPts val="0"/>
                        </a:spcAft>
                      </a:pPr>
                      <a:r>
                        <a:rPr lang="en-US" sz="1100">
                          <a:effectLst/>
                        </a:rPr>
                        <a:t>Explicit and inferential</a:t>
                      </a:r>
                      <a:endParaRPr lang="en-US" sz="1100">
                        <a:effectLst/>
                        <a:latin typeface="Calibri"/>
                        <a:ea typeface="Calibri"/>
                        <a:cs typeface="Times New Roman"/>
                      </a:endParaRPr>
                    </a:p>
                  </a:txBody>
                  <a:tcPr marL="68580" marR="68580" marT="0" marB="0"/>
                </a:tc>
              </a:tr>
              <a:tr h="880056">
                <a:tc>
                  <a:txBody>
                    <a:bodyPr/>
                    <a:lstStyle/>
                    <a:p>
                      <a:pPr marL="0" marR="0" algn="ctr">
                        <a:lnSpc>
                          <a:spcPct val="115000"/>
                        </a:lnSpc>
                        <a:spcBef>
                          <a:spcPts val="0"/>
                        </a:spcBef>
                        <a:spcAft>
                          <a:spcPts val="0"/>
                        </a:spcAft>
                      </a:pPr>
                      <a:r>
                        <a:rPr lang="en-US" sz="1100">
                          <a:effectLst/>
                        </a:rPr>
                        <a:t>3</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a:effectLst/>
                        </a:rPr>
                        <a:t>Very Complex</a:t>
                      </a:r>
                    </a:p>
                    <a:p>
                      <a:pPr marL="0" marR="0" algn="ctr">
                        <a:lnSpc>
                          <a:spcPct val="115000"/>
                        </a:lnSpc>
                        <a:spcBef>
                          <a:spcPts val="0"/>
                        </a:spcBef>
                        <a:spcAft>
                          <a:spcPts val="0"/>
                        </a:spcAft>
                      </a:pPr>
                      <a:r>
                        <a:rPr lang="en-US" sz="1100">
                          <a:effectLst/>
                        </a:rPr>
                        <a:t>Moderately Complex</a:t>
                      </a:r>
                    </a:p>
                    <a:p>
                      <a:pPr marL="0" marR="0" algn="ctr">
                        <a:lnSpc>
                          <a:spcPct val="115000"/>
                        </a:lnSpc>
                        <a:spcBef>
                          <a:spcPts val="0"/>
                        </a:spcBef>
                        <a:spcAft>
                          <a:spcPts val="0"/>
                        </a:spcAft>
                      </a:pPr>
                      <a:r>
                        <a:rPr lang="en-US" sz="1100">
                          <a:effectLst/>
                        </a:rPr>
                        <a:t>Readily Accessible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Generally accurate</a:t>
                      </a:r>
                    </a:p>
                    <a:p>
                      <a:pPr marL="0" marR="0" algn="ctr">
                        <a:lnSpc>
                          <a:spcPct val="115000"/>
                        </a:lnSpc>
                        <a:spcBef>
                          <a:spcPts val="0"/>
                        </a:spcBef>
                        <a:spcAft>
                          <a:spcPts val="0"/>
                        </a:spcAft>
                      </a:pPr>
                      <a:r>
                        <a:rPr lang="en-US" sz="1100">
                          <a:effectLst/>
                        </a:rPr>
                        <a:t>Mostly accurate</a:t>
                      </a:r>
                    </a:p>
                    <a:p>
                      <a:pPr marL="0" marR="0" algn="ctr">
                        <a:lnSpc>
                          <a:spcPct val="115000"/>
                        </a:lnSpc>
                        <a:spcBef>
                          <a:spcPts val="0"/>
                        </a:spcBef>
                        <a:spcAft>
                          <a:spcPts val="0"/>
                        </a:spcAft>
                      </a:pPr>
                      <a:r>
                        <a:rPr lang="en-US" sz="1100">
                          <a:effectLst/>
                        </a:rPr>
                        <a:t>Accurate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Explicit and inferential</a:t>
                      </a:r>
                    </a:p>
                    <a:p>
                      <a:pPr marL="0" marR="0" algn="ctr">
                        <a:lnSpc>
                          <a:spcPct val="115000"/>
                        </a:lnSpc>
                        <a:spcBef>
                          <a:spcPts val="0"/>
                        </a:spcBef>
                        <a:spcAft>
                          <a:spcPts val="0"/>
                        </a:spcAft>
                      </a:pPr>
                      <a:r>
                        <a:rPr lang="en-US" sz="1100">
                          <a:effectLst/>
                        </a:rPr>
                        <a:t>Explicit and inferential</a:t>
                      </a:r>
                    </a:p>
                    <a:p>
                      <a:pPr marL="0" marR="0" algn="ctr">
                        <a:lnSpc>
                          <a:spcPct val="115000"/>
                        </a:lnSpc>
                        <a:spcBef>
                          <a:spcPts val="0"/>
                        </a:spcBef>
                        <a:spcAft>
                          <a:spcPts val="0"/>
                        </a:spcAft>
                      </a:pPr>
                      <a:r>
                        <a:rPr lang="en-US" sz="1100">
                          <a:effectLst/>
                        </a:rPr>
                        <a:t>Explicit and inferential</a:t>
                      </a:r>
                      <a:endParaRPr lang="en-US" sz="1100">
                        <a:effectLst/>
                        <a:latin typeface="Calibri"/>
                        <a:ea typeface="Calibri"/>
                        <a:cs typeface="Times New Roman"/>
                      </a:endParaRPr>
                    </a:p>
                  </a:txBody>
                  <a:tcPr marL="68580" marR="68580" marT="0" marB="0"/>
                </a:tc>
              </a:tr>
              <a:tr h="880056">
                <a:tc>
                  <a:txBody>
                    <a:bodyPr/>
                    <a:lstStyle/>
                    <a:p>
                      <a:pPr marL="0" marR="0" algn="ctr">
                        <a:lnSpc>
                          <a:spcPct val="115000"/>
                        </a:lnSpc>
                        <a:spcBef>
                          <a:spcPts val="0"/>
                        </a:spcBef>
                        <a:spcAft>
                          <a:spcPts val="0"/>
                        </a:spcAft>
                      </a:pPr>
                      <a:r>
                        <a:rPr lang="en-US" sz="1100">
                          <a:effectLst/>
                        </a:rPr>
                        <a:t> </a:t>
                      </a:r>
                    </a:p>
                    <a:p>
                      <a:pPr marL="0" marR="0" algn="ctr">
                        <a:lnSpc>
                          <a:spcPct val="115000"/>
                        </a:lnSpc>
                        <a:spcBef>
                          <a:spcPts val="0"/>
                        </a:spcBef>
                        <a:spcAft>
                          <a:spcPts val="0"/>
                        </a:spcAft>
                      </a:pPr>
                      <a:r>
                        <a:rPr lang="en-US" sz="1100">
                          <a:effectLst/>
                        </a:rPr>
                        <a:t>2</a:t>
                      </a:r>
                    </a:p>
                    <a:p>
                      <a:pPr marL="0" marR="0" algn="ctr">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a:effectLst/>
                        </a:rPr>
                        <a:t>Very Complex</a:t>
                      </a:r>
                    </a:p>
                    <a:p>
                      <a:pPr marL="0" marR="0" algn="ctr">
                        <a:lnSpc>
                          <a:spcPct val="115000"/>
                        </a:lnSpc>
                        <a:spcBef>
                          <a:spcPts val="0"/>
                        </a:spcBef>
                        <a:spcAft>
                          <a:spcPts val="0"/>
                        </a:spcAft>
                      </a:pPr>
                      <a:r>
                        <a:rPr lang="en-US" sz="1100">
                          <a:effectLst/>
                        </a:rPr>
                        <a:t>Moderately Complex</a:t>
                      </a:r>
                    </a:p>
                    <a:p>
                      <a:pPr marL="0" marR="0" algn="ctr">
                        <a:lnSpc>
                          <a:spcPct val="115000"/>
                        </a:lnSpc>
                        <a:spcBef>
                          <a:spcPts val="0"/>
                        </a:spcBef>
                        <a:spcAft>
                          <a:spcPts val="0"/>
                        </a:spcAft>
                      </a:pPr>
                      <a:r>
                        <a:rPr lang="en-US" sz="1100">
                          <a:effectLst/>
                        </a:rPr>
                        <a:t>Readily Accessible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Inaccurate</a:t>
                      </a:r>
                    </a:p>
                    <a:p>
                      <a:pPr marL="0" marR="0" algn="ctr">
                        <a:lnSpc>
                          <a:spcPct val="115000"/>
                        </a:lnSpc>
                        <a:spcBef>
                          <a:spcPts val="0"/>
                        </a:spcBef>
                        <a:spcAft>
                          <a:spcPts val="0"/>
                        </a:spcAft>
                      </a:pPr>
                      <a:r>
                        <a:rPr lang="en-US" sz="1100">
                          <a:effectLst/>
                        </a:rPr>
                        <a:t>Minimally accurate</a:t>
                      </a:r>
                    </a:p>
                    <a:p>
                      <a:pPr marL="0" marR="0" algn="ctr">
                        <a:lnSpc>
                          <a:spcPct val="115000"/>
                        </a:lnSpc>
                        <a:spcBef>
                          <a:spcPts val="0"/>
                        </a:spcBef>
                        <a:spcAft>
                          <a:spcPts val="0"/>
                        </a:spcAft>
                      </a:pPr>
                      <a:r>
                        <a:rPr lang="en-US" sz="1100">
                          <a:effectLst/>
                        </a:rPr>
                        <a:t>Mostly accurate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Explicit </a:t>
                      </a:r>
                    </a:p>
                    <a:p>
                      <a:pPr marL="0" marR="0" algn="ctr">
                        <a:lnSpc>
                          <a:spcPct val="115000"/>
                        </a:lnSpc>
                        <a:spcBef>
                          <a:spcPts val="0"/>
                        </a:spcBef>
                        <a:spcAft>
                          <a:spcPts val="0"/>
                        </a:spcAft>
                      </a:pPr>
                      <a:r>
                        <a:rPr lang="en-US" sz="1100" dirty="0">
                          <a:effectLst/>
                        </a:rPr>
                        <a:t>Explicit and inferential</a:t>
                      </a:r>
                    </a:p>
                    <a:p>
                      <a:pPr marL="0" marR="0" algn="ctr">
                        <a:lnSpc>
                          <a:spcPct val="115000"/>
                        </a:lnSpc>
                        <a:spcBef>
                          <a:spcPts val="0"/>
                        </a:spcBef>
                        <a:spcAft>
                          <a:spcPts val="0"/>
                        </a:spcAft>
                      </a:pPr>
                      <a:r>
                        <a:rPr lang="en-US" sz="1100" dirty="0">
                          <a:effectLst/>
                        </a:rPr>
                        <a:t>Explicit and inferential</a:t>
                      </a:r>
                      <a:endParaRPr lang="en-US" sz="1100" dirty="0">
                        <a:effectLst/>
                        <a:latin typeface="Calibri"/>
                        <a:ea typeface="Calibri"/>
                        <a:cs typeface="Times New Roman"/>
                      </a:endParaRPr>
                    </a:p>
                  </a:txBody>
                  <a:tcPr marL="68580" marR="68580" marT="0" marB="0"/>
                </a:tc>
              </a:tr>
            </a:tbl>
          </a:graphicData>
        </a:graphic>
      </p:graphicFrame>
      <p:sp>
        <p:nvSpPr>
          <p:cNvPr id="2" name="Title 1"/>
          <p:cNvSpPr>
            <a:spLocks noGrp="1"/>
          </p:cNvSpPr>
          <p:nvPr>
            <p:ph type="title"/>
          </p:nvPr>
        </p:nvSpPr>
        <p:spPr/>
        <p:txBody>
          <a:bodyPr/>
          <a:lstStyle/>
          <a:p>
            <a:r>
              <a:rPr lang="en-US" b="1" dirty="0"/>
              <a:t>PARCC’s Process in Developing </a:t>
            </a:r>
            <a:r>
              <a:rPr lang="en-US" b="1" dirty="0" smtClean="0"/>
              <a:t>Performance Level Descriptors</a:t>
            </a:r>
            <a:endParaRPr lang="en-US" b="1" dirty="0"/>
          </a:p>
        </p:txBody>
      </p:sp>
      <p:sp>
        <p:nvSpPr>
          <p:cNvPr id="6" name="TextBox 5"/>
          <p:cNvSpPr txBox="1"/>
          <p:nvPr/>
        </p:nvSpPr>
        <p:spPr>
          <a:xfrm>
            <a:off x="4267200" y="1850160"/>
            <a:ext cx="945067" cy="338554"/>
          </a:xfrm>
          <a:prstGeom prst="rect">
            <a:avLst/>
          </a:prstGeom>
          <a:noFill/>
        </p:spPr>
        <p:txBody>
          <a:bodyPr wrap="none" rtlCol="0">
            <a:spAutoFit/>
          </a:bodyPr>
          <a:lstStyle/>
          <a:p>
            <a:r>
              <a:rPr lang="en-US" sz="1600" dirty="0" smtClean="0">
                <a:solidFill>
                  <a:schemeClr val="accent1">
                    <a:lumMod val="50000"/>
                  </a:schemeClr>
                </a:solidFill>
              </a:rPr>
              <a:t>Grade 11</a:t>
            </a:r>
            <a:endParaRPr lang="en-US" sz="1600" dirty="0">
              <a:solidFill>
                <a:schemeClr val="accent1">
                  <a:lumMod val="50000"/>
                </a:schemeClr>
              </a:solidFill>
            </a:endParaRPr>
          </a:p>
        </p:txBody>
      </p:sp>
      <p:sp>
        <p:nvSpPr>
          <p:cNvPr id="9" name="Rounded Rectangle 8"/>
          <p:cNvSpPr/>
          <p:nvPr/>
        </p:nvSpPr>
        <p:spPr>
          <a:xfrm>
            <a:off x="2285999" y="2362200"/>
            <a:ext cx="2401635" cy="4114800"/>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udio 3">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8382000" y="6096000"/>
            <a:ext cx="609600" cy="609600"/>
          </a:xfrm>
          <a:prstGeom prst="rect">
            <a:avLst/>
          </a:prstGeom>
        </p:spPr>
      </p:pic>
      <p:sp>
        <p:nvSpPr>
          <p:cNvPr id="3" name="Slide Number Placeholder 2"/>
          <p:cNvSpPr>
            <a:spLocks noGrp="1"/>
          </p:cNvSpPr>
          <p:nvPr>
            <p:ph type="sldNum" sz="quarter" idx="12"/>
          </p:nvPr>
        </p:nvSpPr>
        <p:spPr/>
        <p:txBody>
          <a:bodyPr>
            <a:normAutofit lnSpcReduction="10000"/>
          </a:bodyPr>
          <a:lstStyle/>
          <a:p>
            <a:pPr>
              <a:defRPr/>
            </a:pPr>
            <a:fld id="{8B1FB4F6-53D1-4649-B6D3-57C1A85B2B3E}" type="slidenum">
              <a:rPr lang="en-US" smtClean="0"/>
              <a:pPr>
                <a:defRPr/>
              </a:pPr>
              <a:t>7</a:t>
            </a:fld>
            <a:endParaRPr lang="en-US" dirty="0"/>
          </a:p>
        </p:txBody>
      </p:sp>
    </p:spTree>
    <p:extLst>
      <p:ext uri="{BB962C8B-B14F-4D97-AF65-F5344CB8AC3E}">
        <p14:creationId xmlns="" xmlns:p14="http://schemas.microsoft.com/office/powerpoint/2010/main" val="4195084497"/>
      </p:ext>
    </p:extLst>
  </p:cSld>
  <p:clrMapOvr>
    <a:masterClrMapping/>
  </p:clrMapOvr>
  <p:transition advTm="756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 xmlns:p14="http://schemas.microsoft.com/office/powerpoint/2010/main" val="4253958490"/>
              </p:ext>
            </p:extLst>
          </p:nvPr>
        </p:nvGraphicFramePr>
        <p:xfrm>
          <a:off x="762000" y="2362200"/>
          <a:ext cx="7772401" cy="4038600"/>
        </p:xfrm>
        <a:graphic>
          <a:graphicData uri="http://schemas.openxmlformats.org/drawingml/2006/table">
            <a:tbl>
              <a:tblPr firstRow="1" firstCol="1" bandRow="1">
                <a:tableStyleId>{5C22544A-7EE6-4342-B048-85BDC9FD1C3A}</a:tableStyleId>
              </a:tblPr>
              <a:tblGrid>
                <a:gridCol w="1393987"/>
                <a:gridCol w="2544946"/>
                <a:gridCol w="1994687"/>
                <a:gridCol w="1838781"/>
              </a:tblGrid>
              <a:tr h="518376">
                <a:tc>
                  <a:txBody>
                    <a:bodyPr/>
                    <a:lstStyle/>
                    <a:p>
                      <a:pPr marL="0" marR="0" algn="ctr">
                        <a:lnSpc>
                          <a:spcPct val="115000"/>
                        </a:lnSpc>
                        <a:spcBef>
                          <a:spcPts val="0"/>
                        </a:spcBef>
                        <a:spcAft>
                          <a:spcPts val="1000"/>
                        </a:spcAft>
                      </a:pPr>
                      <a:r>
                        <a:rPr lang="en-US" sz="1100" dirty="0">
                          <a:effectLst/>
                        </a:rPr>
                        <a:t>Level</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a:effectLst/>
                        </a:rPr>
                        <a:t>Level of Text Complexity</a:t>
                      </a:r>
                      <a:r>
                        <a:rPr lang="en-US" sz="1100" baseline="30000">
                          <a:effectLst/>
                        </a:rPr>
                        <a:t>1</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a:effectLst/>
                        </a:rPr>
                        <a:t>Range of Accuracy</a:t>
                      </a:r>
                      <a:r>
                        <a:rPr lang="en-US" sz="1100" baseline="30000">
                          <a:effectLst/>
                        </a:rPr>
                        <a:t>2</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a:effectLst/>
                        </a:rPr>
                        <a:t>Quality of Evidence</a:t>
                      </a:r>
                      <a:r>
                        <a:rPr lang="en-US" sz="1100" baseline="30000">
                          <a:effectLst/>
                        </a:rPr>
                        <a:t>3</a:t>
                      </a:r>
                      <a:endParaRPr lang="en-US" sz="1100">
                        <a:effectLst/>
                        <a:latin typeface="Calibri"/>
                        <a:ea typeface="Calibri"/>
                        <a:cs typeface="Times New Roman"/>
                      </a:endParaRPr>
                    </a:p>
                  </a:txBody>
                  <a:tcPr marL="68580" marR="68580" marT="0" marB="0" anchor="ctr"/>
                </a:tc>
              </a:tr>
              <a:tr h="880056">
                <a:tc>
                  <a:txBody>
                    <a:bodyPr/>
                    <a:lstStyle/>
                    <a:p>
                      <a:pPr marL="0" marR="0" algn="ctr">
                        <a:lnSpc>
                          <a:spcPct val="115000"/>
                        </a:lnSpc>
                        <a:spcBef>
                          <a:spcPts val="0"/>
                        </a:spcBef>
                        <a:spcAft>
                          <a:spcPts val="0"/>
                        </a:spcAft>
                      </a:pPr>
                      <a:r>
                        <a:rPr lang="en-US" sz="1100" dirty="0">
                          <a:effectLst/>
                        </a:rPr>
                        <a:t>5</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Very Complex</a:t>
                      </a:r>
                    </a:p>
                    <a:p>
                      <a:pPr marL="0" marR="0" algn="ctr">
                        <a:lnSpc>
                          <a:spcPct val="115000"/>
                        </a:lnSpc>
                        <a:spcBef>
                          <a:spcPts val="0"/>
                        </a:spcBef>
                        <a:spcAft>
                          <a:spcPts val="0"/>
                        </a:spcAft>
                      </a:pPr>
                      <a:r>
                        <a:rPr lang="en-US" sz="1100" dirty="0">
                          <a:effectLst/>
                        </a:rPr>
                        <a:t>Moderately Complex</a:t>
                      </a:r>
                    </a:p>
                    <a:p>
                      <a:pPr marL="0" marR="0" algn="ctr">
                        <a:lnSpc>
                          <a:spcPct val="115000"/>
                        </a:lnSpc>
                        <a:spcBef>
                          <a:spcPts val="0"/>
                        </a:spcBef>
                        <a:spcAft>
                          <a:spcPts val="0"/>
                        </a:spcAft>
                      </a:pPr>
                      <a:r>
                        <a:rPr lang="en-US" sz="1100" dirty="0">
                          <a:effectLst/>
                        </a:rPr>
                        <a:t>Readily Accessible</a:t>
                      </a:r>
                      <a:endParaRPr lang="en-US" sz="11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Accurate</a:t>
                      </a:r>
                    </a:p>
                    <a:p>
                      <a:pPr marL="0" marR="0" algn="ctr">
                        <a:lnSpc>
                          <a:spcPct val="115000"/>
                        </a:lnSpc>
                        <a:spcBef>
                          <a:spcPts val="0"/>
                        </a:spcBef>
                        <a:spcAft>
                          <a:spcPts val="0"/>
                        </a:spcAft>
                      </a:pPr>
                      <a:r>
                        <a:rPr lang="en-US" sz="1100" dirty="0">
                          <a:effectLst/>
                        </a:rPr>
                        <a:t>Accurate</a:t>
                      </a:r>
                    </a:p>
                    <a:p>
                      <a:pPr marL="0" marR="0" algn="ctr">
                        <a:lnSpc>
                          <a:spcPct val="115000"/>
                        </a:lnSpc>
                        <a:spcBef>
                          <a:spcPts val="0"/>
                        </a:spcBef>
                        <a:spcAft>
                          <a:spcPts val="0"/>
                        </a:spcAft>
                      </a:pPr>
                      <a:r>
                        <a:rPr lang="en-US" sz="1100" dirty="0">
                          <a:effectLst/>
                        </a:rPr>
                        <a:t>Accurate</a:t>
                      </a:r>
                      <a:endParaRPr lang="en-US" sz="11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Explicit and inferential</a:t>
                      </a:r>
                    </a:p>
                    <a:p>
                      <a:pPr marL="0" marR="0" algn="ctr">
                        <a:lnSpc>
                          <a:spcPct val="115000"/>
                        </a:lnSpc>
                        <a:spcBef>
                          <a:spcPts val="0"/>
                        </a:spcBef>
                        <a:spcAft>
                          <a:spcPts val="0"/>
                        </a:spcAft>
                      </a:pPr>
                      <a:r>
                        <a:rPr lang="en-US" sz="1100">
                          <a:effectLst/>
                        </a:rPr>
                        <a:t>Explicit and inferential</a:t>
                      </a:r>
                    </a:p>
                    <a:p>
                      <a:pPr marL="0" marR="0" algn="ctr">
                        <a:lnSpc>
                          <a:spcPct val="115000"/>
                        </a:lnSpc>
                        <a:spcBef>
                          <a:spcPts val="0"/>
                        </a:spcBef>
                        <a:spcAft>
                          <a:spcPts val="0"/>
                        </a:spcAft>
                      </a:pPr>
                      <a:r>
                        <a:rPr lang="en-US" sz="1100">
                          <a:effectLst/>
                        </a:rPr>
                        <a:t>Explicit and inferential</a:t>
                      </a:r>
                      <a:endParaRPr lang="en-US" sz="1100">
                        <a:effectLst/>
                        <a:latin typeface="Calibri"/>
                        <a:ea typeface="Calibri"/>
                        <a:cs typeface="Times New Roman"/>
                      </a:endParaRPr>
                    </a:p>
                  </a:txBody>
                  <a:tcPr marL="68580" marR="68580" marT="0" marB="0"/>
                </a:tc>
              </a:tr>
              <a:tr h="880056">
                <a:tc>
                  <a:txBody>
                    <a:bodyPr/>
                    <a:lstStyle/>
                    <a:p>
                      <a:pPr marL="0" marR="0" algn="ctr">
                        <a:lnSpc>
                          <a:spcPct val="115000"/>
                        </a:lnSpc>
                        <a:spcBef>
                          <a:spcPts val="0"/>
                        </a:spcBef>
                        <a:spcAft>
                          <a:spcPts val="0"/>
                        </a:spcAft>
                      </a:pPr>
                      <a:r>
                        <a:rPr lang="en-US" sz="1100">
                          <a:effectLst/>
                        </a:rPr>
                        <a:t>4</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a:effectLst/>
                        </a:rPr>
                        <a:t>Very Complex</a:t>
                      </a:r>
                    </a:p>
                    <a:p>
                      <a:pPr marL="0" marR="0" algn="ctr">
                        <a:lnSpc>
                          <a:spcPct val="115000"/>
                        </a:lnSpc>
                        <a:spcBef>
                          <a:spcPts val="0"/>
                        </a:spcBef>
                        <a:spcAft>
                          <a:spcPts val="0"/>
                        </a:spcAft>
                      </a:pPr>
                      <a:r>
                        <a:rPr lang="en-US" sz="1100">
                          <a:effectLst/>
                        </a:rPr>
                        <a:t>Moderately Complex</a:t>
                      </a:r>
                    </a:p>
                    <a:p>
                      <a:pPr marL="0" marR="0" algn="ctr">
                        <a:lnSpc>
                          <a:spcPct val="115000"/>
                        </a:lnSpc>
                        <a:spcBef>
                          <a:spcPts val="0"/>
                        </a:spcBef>
                        <a:spcAft>
                          <a:spcPts val="0"/>
                        </a:spcAft>
                      </a:pPr>
                      <a:r>
                        <a:rPr lang="en-US" sz="1100">
                          <a:effectLst/>
                        </a:rPr>
                        <a:t>Readily Accessible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Mostly accurate</a:t>
                      </a:r>
                    </a:p>
                    <a:p>
                      <a:pPr marL="0" marR="0" algn="ctr">
                        <a:lnSpc>
                          <a:spcPct val="115000"/>
                        </a:lnSpc>
                        <a:spcBef>
                          <a:spcPts val="0"/>
                        </a:spcBef>
                        <a:spcAft>
                          <a:spcPts val="0"/>
                        </a:spcAft>
                      </a:pPr>
                      <a:r>
                        <a:rPr lang="en-US" sz="1100">
                          <a:effectLst/>
                        </a:rPr>
                        <a:t>Accurate</a:t>
                      </a:r>
                    </a:p>
                    <a:p>
                      <a:pPr marL="0" marR="0" algn="ctr">
                        <a:lnSpc>
                          <a:spcPct val="115000"/>
                        </a:lnSpc>
                        <a:spcBef>
                          <a:spcPts val="0"/>
                        </a:spcBef>
                        <a:spcAft>
                          <a:spcPts val="0"/>
                        </a:spcAft>
                      </a:pPr>
                      <a:r>
                        <a:rPr lang="en-US" sz="1100">
                          <a:effectLst/>
                        </a:rPr>
                        <a:t>Accurate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Explicit and inferential</a:t>
                      </a:r>
                    </a:p>
                    <a:p>
                      <a:pPr marL="0" marR="0" algn="ctr">
                        <a:lnSpc>
                          <a:spcPct val="115000"/>
                        </a:lnSpc>
                        <a:spcBef>
                          <a:spcPts val="0"/>
                        </a:spcBef>
                        <a:spcAft>
                          <a:spcPts val="0"/>
                        </a:spcAft>
                      </a:pPr>
                      <a:r>
                        <a:rPr lang="en-US" sz="1100">
                          <a:effectLst/>
                        </a:rPr>
                        <a:t>Explicit and inferential</a:t>
                      </a:r>
                    </a:p>
                    <a:p>
                      <a:pPr marL="0" marR="0" algn="ctr">
                        <a:lnSpc>
                          <a:spcPct val="115000"/>
                        </a:lnSpc>
                        <a:spcBef>
                          <a:spcPts val="0"/>
                        </a:spcBef>
                        <a:spcAft>
                          <a:spcPts val="0"/>
                        </a:spcAft>
                      </a:pPr>
                      <a:r>
                        <a:rPr lang="en-US" sz="1100">
                          <a:effectLst/>
                        </a:rPr>
                        <a:t>Explicit and inferential</a:t>
                      </a:r>
                      <a:endParaRPr lang="en-US" sz="1100">
                        <a:effectLst/>
                        <a:latin typeface="Calibri"/>
                        <a:ea typeface="Calibri"/>
                        <a:cs typeface="Times New Roman"/>
                      </a:endParaRPr>
                    </a:p>
                  </a:txBody>
                  <a:tcPr marL="68580" marR="68580" marT="0" marB="0"/>
                </a:tc>
              </a:tr>
              <a:tr h="880056">
                <a:tc>
                  <a:txBody>
                    <a:bodyPr/>
                    <a:lstStyle/>
                    <a:p>
                      <a:pPr marL="0" marR="0" algn="ctr">
                        <a:lnSpc>
                          <a:spcPct val="115000"/>
                        </a:lnSpc>
                        <a:spcBef>
                          <a:spcPts val="0"/>
                        </a:spcBef>
                        <a:spcAft>
                          <a:spcPts val="0"/>
                        </a:spcAft>
                      </a:pPr>
                      <a:r>
                        <a:rPr lang="en-US" sz="1100">
                          <a:effectLst/>
                        </a:rPr>
                        <a:t>3</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a:effectLst/>
                        </a:rPr>
                        <a:t>Very Complex</a:t>
                      </a:r>
                    </a:p>
                    <a:p>
                      <a:pPr marL="0" marR="0" algn="ctr">
                        <a:lnSpc>
                          <a:spcPct val="115000"/>
                        </a:lnSpc>
                        <a:spcBef>
                          <a:spcPts val="0"/>
                        </a:spcBef>
                        <a:spcAft>
                          <a:spcPts val="0"/>
                        </a:spcAft>
                      </a:pPr>
                      <a:r>
                        <a:rPr lang="en-US" sz="1100">
                          <a:effectLst/>
                        </a:rPr>
                        <a:t>Moderately Complex</a:t>
                      </a:r>
                    </a:p>
                    <a:p>
                      <a:pPr marL="0" marR="0" algn="ctr">
                        <a:lnSpc>
                          <a:spcPct val="115000"/>
                        </a:lnSpc>
                        <a:spcBef>
                          <a:spcPts val="0"/>
                        </a:spcBef>
                        <a:spcAft>
                          <a:spcPts val="0"/>
                        </a:spcAft>
                      </a:pPr>
                      <a:r>
                        <a:rPr lang="en-US" sz="1100">
                          <a:effectLst/>
                        </a:rPr>
                        <a:t>Readily Accessible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Generally accurate</a:t>
                      </a:r>
                    </a:p>
                    <a:p>
                      <a:pPr marL="0" marR="0" algn="ctr">
                        <a:lnSpc>
                          <a:spcPct val="115000"/>
                        </a:lnSpc>
                        <a:spcBef>
                          <a:spcPts val="0"/>
                        </a:spcBef>
                        <a:spcAft>
                          <a:spcPts val="0"/>
                        </a:spcAft>
                      </a:pPr>
                      <a:r>
                        <a:rPr lang="en-US" sz="1100">
                          <a:effectLst/>
                        </a:rPr>
                        <a:t>Mostly accurate</a:t>
                      </a:r>
                    </a:p>
                    <a:p>
                      <a:pPr marL="0" marR="0" algn="ctr">
                        <a:lnSpc>
                          <a:spcPct val="115000"/>
                        </a:lnSpc>
                        <a:spcBef>
                          <a:spcPts val="0"/>
                        </a:spcBef>
                        <a:spcAft>
                          <a:spcPts val="0"/>
                        </a:spcAft>
                      </a:pPr>
                      <a:r>
                        <a:rPr lang="en-US" sz="1100">
                          <a:effectLst/>
                        </a:rPr>
                        <a:t>Accurate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Explicit and inferential</a:t>
                      </a:r>
                    </a:p>
                    <a:p>
                      <a:pPr marL="0" marR="0" algn="ctr">
                        <a:lnSpc>
                          <a:spcPct val="115000"/>
                        </a:lnSpc>
                        <a:spcBef>
                          <a:spcPts val="0"/>
                        </a:spcBef>
                        <a:spcAft>
                          <a:spcPts val="0"/>
                        </a:spcAft>
                      </a:pPr>
                      <a:r>
                        <a:rPr lang="en-US" sz="1100">
                          <a:effectLst/>
                        </a:rPr>
                        <a:t>Explicit and inferential</a:t>
                      </a:r>
                    </a:p>
                    <a:p>
                      <a:pPr marL="0" marR="0" algn="ctr">
                        <a:lnSpc>
                          <a:spcPct val="115000"/>
                        </a:lnSpc>
                        <a:spcBef>
                          <a:spcPts val="0"/>
                        </a:spcBef>
                        <a:spcAft>
                          <a:spcPts val="0"/>
                        </a:spcAft>
                      </a:pPr>
                      <a:r>
                        <a:rPr lang="en-US" sz="1100">
                          <a:effectLst/>
                        </a:rPr>
                        <a:t>Explicit and inferential</a:t>
                      </a:r>
                      <a:endParaRPr lang="en-US" sz="1100">
                        <a:effectLst/>
                        <a:latin typeface="Calibri"/>
                        <a:ea typeface="Calibri"/>
                        <a:cs typeface="Times New Roman"/>
                      </a:endParaRPr>
                    </a:p>
                  </a:txBody>
                  <a:tcPr marL="68580" marR="68580" marT="0" marB="0"/>
                </a:tc>
              </a:tr>
              <a:tr h="880056">
                <a:tc>
                  <a:txBody>
                    <a:bodyPr/>
                    <a:lstStyle/>
                    <a:p>
                      <a:pPr marL="0" marR="0" algn="ctr">
                        <a:lnSpc>
                          <a:spcPct val="115000"/>
                        </a:lnSpc>
                        <a:spcBef>
                          <a:spcPts val="0"/>
                        </a:spcBef>
                        <a:spcAft>
                          <a:spcPts val="0"/>
                        </a:spcAft>
                      </a:pPr>
                      <a:r>
                        <a:rPr lang="en-US" sz="1100">
                          <a:effectLst/>
                        </a:rPr>
                        <a:t> </a:t>
                      </a:r>
                    </a:p>
                    <a:p>
                      <a:pPr marL="0" marR="0" algn="ctr">
                        <a:lnSpc>
                          <a:spcPct val="115000"/>
                        </a:lnSpc>
                        <a:spcBef>
                          <a:spcPts val="0"/>
                        </a:spcBef>
                        <a:spcAft>
                          <a:spcPts val="0"/>
                        </a:spcAft>
                      </a:pPr>
                      <a:r>
                        <a:rPr lang="en-US" sz="1100">
                          <a:effectLst/>
                        </a:rPr>
                        <a:t>2</a:t>
                      </a:r>
                    </a:p>
                    <a:p>
                      <a:pPr marL="0" marR="0" algn="ctr">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a:effectLst/>
                        </a:rPr>
                        <a:t>Very Complex</a:t>
                      </a:r>
                    </a:p>
                    <a:p>
                      <a:pPr marL="0" marR="0" algn="ctr">
                        <a:lnSpc>
                          <a:spcPct val="115000"/>
                        </a:lnSpc>
                        <a:spcBef>
                          <a:spcPts val="0"/>
                        </a:spcBef>
                        <a:spcAft>
                          <a:spcPts val="0"/>
                        </a:spcAft>
                      </a:pPr>
                      <a:r>
                        <a:rPr lang="en-US" sz="1100">
                          <a:effectLst/>
                        </a:rPr>
                        <a:t>Moderately Complex</a:t>
                      </a:r>
                    </a:p>
                    <a:p>
                      <a:pPr marL="0" marR="0" algn="ctr">
                        <a:lnSpc>
                          <a:spcPct val="115000"/>
                        </a:lnSpc>
                        <a:spcBef>
                          <a:spcPts val="0"/>
                        </a:spcBef>
                        <a:spcAft>
                          <a:spcPts val="0"/>
                        </a:spcAft>
                      </a:pPr>
                      <a:r>
                        <a:rPr lang="en-US" sz="1100">
                          <a:effectLst/>
                        </a:rPr>
                        <a:t>Readily Accessible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Inaccurate</a:t>
                      </a:r>
                    </a:p>
                    <a:p>
                      <a:pPr marL="0" marR="0" algn="ctr">
                        <a:lnSpc>
                          <a:spcPct val="115000"/>
                        </a:lnSpc>
                        <a:spcBef>
                          <a:spcPts val="0"/>
                        </a:spcBef>
                        <a:spcAft>
                          <a:spcPts val="0"/>
                        </a:spcAft>
                      </a:pPr>
                      <a:r>
                        <a:rPr lang="en-US" sz="1100">
                          <a:effectLst/>
                        </a:rPr>
                        <a:t>Minimally accurate</a:t>
                      </a:r>
                    </a:p>
                    <a:p>
                      <a:pPr marL="0" marR="0" algn="ctr">
                        <a:lnSpc>
                          <a:spcPct val="115000"/>
                        </a:lnSpc>
                        <a:spcBef>
                          <a:spcPts val="0"/>
                        </a:spcBef>
                        <a:spcAft>
                          <a:spcPts val="0"/>
                        </a:spcAft>
                      </a:pPr>
                      <a:r>
                        <a:rPr lang="en-US" sz="1100">
                          <a:effectLst/>
                        </a:rPr>
                        <a:t>Mostly accurate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Explicit </a:t>
                      </a:r>
                    </a:p>
                    <a:p>
                      <a:pPr marL="0" marR="0" algn="ctr">
                        <a:lnSpc>
                          <a:spcPct val="115000"/>
                        </a:lnSpc>
                        <a:spcBef>
                          <a:spcPts val="0"/>
                        </a:spcBef>
                        <a:spcAft>
                          <a:spcPts val="0"/>
                        </a:spcAft>
                      </a:pPr>
                      <a:r>
                        <a:rPr lang="en-US" sz="1100" dirty="0">
                          <a:effectLst/>
                        </a:rPr>
                        <a:t>Explicit and inferential</a:t>
                      </a:r>
                    </a:p>
                    <a:p>
                      <a:pPr marL="0" marR="0" algn="ctr">
                        <a:lnSpc>
                          <a:spcPct val="115000"/>
                        </a:lnSpc>
                        <a:spcBef>
                          <a:spcPts val="0"/>
                        </a:spcBef>
                        <a:spcAft>
                          <a:spcPts val="0"/>
                        </a:spcAft>
                      </a:pPr>
                      <a:r>
                        <a:rPr lang="en-US" sz="1100" dirty="0">
                          <a:effectLst/>
                        </a:rPr>
                        <a:t>Explicit and inferential</a:t>
                      </a:r>
                      <a:endParaRPr lang="en-US" sz="1100" dirty="0">
                        <a:effectLst/>
                        <a:latin typeface="Calibri"/>
                        <a:ea typeface="Calibri"/>
                        <a:cs typeface="Times New Roman"/>
                      </a:endParaRPr>
                    </a:p>
                  </a:txBody>
                  <a:tcPr marL="68580" marR="68580" marT="0" marB="0"/>
                </a:tc>
              </a:tr>
            </a:tbl>
          </a:graphicData>
        </a:graphic>
      </p:graphicFrame>
      <p:sp>
        <p:nvSpPr>
          <p:cNvPr id="6" name="TextBox 5"/>
          <p:cNvSpPr txBox="1"/>
          <p:nvPr/>
        </p:nvSpPr>
        <p:spPr>
          <a:xfrm>
            <a:off x="4267200" y="1850160"/>
            <a:ext cx="945067" cy="338554"/>
          </a:xfrm>
          <a:prstGeom prst="rect">
            <a:avLst/>
          </a:prstGeom>
          <a:noFill/>
        </p:spPr>
        <p:txBody>
          <a:bodyPr wrap="none" rtlCol="0">
            <a:spAutoFit/>
          </a:bodyPr>
          <a:lstStyle/>
          <a:p>
            <a:r>
              <a:rPr lang="en-US" sz="1600" dirty="0" smtClean="0">
                <a:solidFill>
                  <a:schemeClr val="accent1">
                    <a:lumMod val="50000"/>
                  </a:schemeClr>
                </a:solidFill>
              </a:rPr>
              <a:t>Grade 11</a:t>
            </a:r>
            <a:endParaRPr lang="en-US" sz="1600" dirty="0">
              <a:solidFill>
                <a:schemeClr val="accent1">
                  <a:lumMod val="50000"/>
                </a:schemeClr>
              </a:solidFill>
            </a:endParaRPr>
          </a:p>
        </p:txBody>
      </p:sp>
      <p:sp>
        <p:nvSpPr>
          <p:cNvPr id="9" name="Rounded Rectangle 8"/>
          <p:cNvSpPr/>
          <p:nvPr/>
        </p:nvSpPr>
        <p:spPr>
          <a:xfrm>
            <a:off x="4687635" y="2359572"/>
            <a:ext cx="2017965" cy="4114800"/>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txBox="1">
            <a:spLocks/>
          </p:cNvSpPr>
          <p:nvPr/>
        </p:nvSpPr>
        <p:spPr>
          <a:xfrm>
            <a:off x="2819400" y="0"/>
            <a:ext cx="6324600" cy="1219200"/>
          </a:xfrm>
          <a:prstGeom prst="rect">
            <a:avLst/>
          </a:prstGeom>
        </p:spPr>
        <p:txBody>
          <a:bodyPr lIns="89879" tIns="44940" rIns="89879" bIns="44940" anchor="ctr"/>
          <a:lstStyle>
            <a:lvl1pPr marL="168524" indent="0" algn="l" defTabSz="914400" rtl="0" eaLnBrk="1" latinLnBrk="0" hangingPunct="1">
              <a:spcBef>
                <a:spcPct val="0"/>
              </a:spcBef>
              <a:buNone/>
              <a:defRPr sz="2800" kern="1200">
                <a:solidFill>
                  <a:schemeClr val="tx1"/>
                </a:solidFill>
                <a:latin typeface="+mj-lt"/>
                <a:ea typeface="+mj-ea"/>
                <a:cs typeface="+mj-cs"/>
              </a:defRPr>
            </a:lvl1pPr>
          </a:lstStyle>
          <a:p>
            <a:r>
              <a:rPr lang="en-US" b="1" dirty="0" smtClean="0"/>
              <a:t>PARCC’s Process in Developing Performance Level Descriptors</a:t>
            </a:r>
            <a:endParaRPr lang="en-US" b="1" dirty="0"/>
          </a:p>
        </p:txBody>
      </p:sp>
      <p:pic>
        <p:nvPicPr>
          <p:cNvPr id="3" name="Audio 2">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8382000" y="6096000"/>
            <a:ext cx="609600" cy="609600"/>
          </a:xfrm>
          <a:prstGeom prst="rect">
            <a:avLst/>
          </a:prstGeom>
        </p:spPr>
      </p:pic>
      <p:sp>
        <p:nvSpPr>
          <p:cNvPr id="2" name="Slide Number Placeholder 1"/>
          <p:cNvSpPr>
            <a:spLocks noGrp="1"/>
          </p:cNvSpPr>
          <p:nvPr>
            <p:ph type="sldNum" sz="quarter" idx="12"/>
          </p:nvPr>
        </p:nvSpPr>
        <p:spPr/>
        <p:txBody>
          <a:bodyPr>
            <a:normAutofit lnSpcReduction="10000"/>
          </a:bodyPr>
          <a:lstStyle/>
          <a:p>
            <a:pPr>
              <a:defRPr/>
            </a:pPr>
            <a:fld id="{8B1FB4F6-53D1-4649-B6D3-57C1A85B2B3E}" type="slidenum">
              <a:rPr lang="en-US" smtClean="0"/>
              <a:pPr>
                <a:defRPr/>
              </a:pPr>
              <a:t>8</a:t>
            </a:fld>
            <a:endParaRPr lang="en-US" dirty="0"/>
          </a:p>
        </p:txBody>
      </p:sp>
    </p:spTree>
    <p:extLst>
      <p:ext uri="{BB962C8B-B14F-4D97-AF65-F5344CB8AC3E}">
        <p14:creationId xmlns="" xmlns:p14="http://schemas.microsoft.com/office/powerpoint/2010/main" val="2416816793"/>
      </p:ext>
    </p:extLst>
  </p:cSld>
  <p:clrMapOvr>
    <a:masterClrMapping/>
  </p:clrMapOvr>
  <p:transition advTm="1433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 xmlns:p14="http://schemas.microsoft.com/office/powerpoint/2010/main" val="3955727677"/>
              </p:ext>
            </p:extLst>
          </p:nvPr>
        </p:nvGraphicFramePr>
        <p:xfrm>
          <a:off x="762000" y="2362200"/>
          <a:ext cx="7772401" cy="4038600"/>
        </p:xfrm>
        <a:graphic>
          <a:graphicData uri="http://schemas.openxmlformats.org/drawingml/2006/table">
            <a:tbl>
              <a:tblPr firstRow="1" firstCol="1" bandRow="1">
                <a:tableStyleId>{5C22544A-7EE6-4342-B048-85BDC9FD1C3A}</a:tableStyleId>
              </a:tblPr>
              <a:tblGrid>
                <a:gridCol w="1393987"/>
                <a:gridCol w="2544946"/>
                <a:gridCol w="1994687"/>
                <a:gridCol w="1838781"/>
              </a:tblGrid>
              <a:tr h="518376">
                <a:tc>
                  <a:txBody>
                    <a:bodyPr/>
                    <a:lstStyle/>
                    <a:p>
                      <a:pPr marL="0" marR="0" algn="ctr">
                        <a:lnSpc>
                          <a:spcPct val="115000"/>
                        </a:lnSpc>
                        <a:spcBef>
                          <a:spcPts val="0"/>
                        </a:spcBef>
                        <a:spcAft>
                          <a:spcPts val="1000"/>
                        </a:spcAft>
                      </a:pPr>
                      <a:r>
                        <a:rPr lang="en-US" sz="1100" dirty="0">
                          <a:effectLst/>
                        </a:rPr>
                        <a:t>Level</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a:effectLst/>
                        </a:rPr>
                        <a:t>Level of Text Complexity</a:t>
                      </a:r>
                      <a:r>
                        <a:rPr lang="en-US" sz="1100" baseline="30000">
                          <a:effectLst/>
                        </a:rPr>
                        <a:t>1</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a:effectLst/>
                        </a:rPr>
                        <a:t>Range of Accuracy</a:t>
                      </a:r>
                      <a:r>
                        <a:rPr lang="en-US" sz="1100" baseline="30000">
                          <a:effectLst/>
                        </a:rPr>
                        <a:t>2</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a:effectLst/>
                        </a:rPr>
                        <a:t>Quality of Evidence</a:t>
                      </a:r>
                      <a:r>
                        <a:rPr lang="en-US" sz="1100" baseline="30000">
                          <a:effectLst/>
                        </a:rPr>
                        <a:t>3</a:t>
                      </a:r>
                      <a:endParaRPr lang="en-US" sz="1100">
                        <a:effectLst/>
                        <a:latin typeface="Calibri"/>
                        <a:ea typeface="Calibri"/>
                        <a:cs typeface="Times New Roman"/>
                      </a:endParaRPr>
                    </a:p>
                  </a:txBody>
                  <a:tcPr marL="68580" marR="68580" marT="0" marB="0" anchor="ctr"/>
                </a:tc>
              </a:tr>
              <a:tr h="880056">
                <a:tc>
                  <a:txBody>
                    <a:bodyPr/>
                    <a:lstStyle/>
                    <a:p>
                      <a:pPr marL="0" marR="0" algn="ctr">
                        <a:lnSpc>
                          <a:spcPct val="115000"/>
                        </a:lnSpc>
                        <a:spcBef>
                          <a:spcPts val="0"/>
                        </a:spcBef>
                        <a:spcAft>
                          <a:spcPts val="0"/>
                        </a:spcAft>
                      </a:pPr>
                      <a:r>
                        <a:rPr lang="en-US" sz="1100" dirty="0">
                          <a:effectLst/>
                        </a:rPr>
                        <a:t>5</a:t>
                      </a:r>
                      <a:endParaRPr lang="en-US" sz="11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dirty="0">
                          <a:effectLst/>
                        </a:rPr>
                        <a:t>Very Complex</a:t>
                      </a:r>
                    </a:p>
                    <a:p>
                      <a:pPr marL="0" marR="0" algn="ctr">
                        <a:lnSpc>
                          <a:spcPct val="115000"/>
                        </a:lnSpc>
                        <a:spcBef>
                          <a:spcPts val="0"/>
                        </a:spcBef>
                        <a:spcAft>
                          <a:spcPts val="0"/>
                        </a:spcAft>
                      </a:pPr>
                      <a:r>
                        <a:rPr lang="en-US" sz="1100" dirty="0">
                          <a:effectLst/>
                        </a:rPr>
                        <a:t>Moderately Complex</a:t>
                      </a:r>
                    </a:p>
                    <a:p>
                      <a:pPr marL="0" marR="0" algn="ctr">
                        <a:lnSpc>
                          <a:spcPct val="115000"/>
                        </a:lnSpc>
                        <a:spcBef>
                          <a:spcPts val="0"/>
                        </a:spcBef>
                        <a:spcAft>
                          <a:spcPts val="0"/>
                        </a:spcAft>
                      </a:pPr>
                      <a:r>
                        <a:rPr lang="en-US" sz="1100" dirty="0">
                          <a:effectLst/>
                        </a:rPr>
                        <a:t>Readily Accessible</a:t>
                      </a:r>
                      <a:endParaRPr lang="en-US" sz="11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Accurate</a:t>
                      </a:r>
                    </a:p>
                    <a:p>
                      <a:pPr marL="0" marR="0" algn="ctr">
                        <a:lnSpc>
                          <a:spcPct val="115000"/>
                        </a:lnSpc>
                        <a:spcBef>
                          <a:spcPts val="0"/>
                        </a:spcBef>
                        <a:spcAft>
                          <a:spcPts val="0"/>
                        </a:spcAft>
                      </a:pPr>
                      <a:r>
                        <a:rPr lang="en-US" sz="1100" dirty="0">
                          <a:effectLst/>
                        </a:rPr>
                        <a:t>Accurate</a:t>
                      </a:r>
                    </a:p>
                    <a:p>
                      <a:pPr marL="0" marR="0" algn="ctr">
                        <a:lnSpc>
                          <a:spcPct val="115000"/>
                        </a:lnSpc>
                        <a:spcBef>
                          <a:spcPts val="0"/>
                        </a:spcBef>
                        <a:spcAft>
                          <a:spcPts val="0"/>
                        </a:spcAft>
                      </a:pPr>
                      <a:r>
                        <a:rPr lang="en-US" sz="1100" dirty="0">
                          <a:effectLst/>
                        </a:rPr>
                        <a:t>Accurate</a:t>
                      </a:r>
                      <a:endParaRPr lang="en-US" sz="11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Explicit and inferential</a:t>
                      </a:r>
                    </a:p>
                    <a:p>
                      <a:pPr marL="0" marR="0" algn="ctr">
                        <a:lnSpc>
                          <a:spcPct val="115000"/>
                        </a:lnSpc>
                        <a:spcBef>
                          <a:spcPts val="0"/>
                        </a:spcBef>
                        <a:spcAft>
                          <a:spcPts val="0"/>
                        </a:spcAft>
                      </a:pPr>
                      <a:r>
                        <a:rPr lang="en-US" sz="1100">
                          <a:effectLst/>
                        </a:rPr>
                        <a:t>Explicit and inferential</a:t>
                      </a:r>
                    </a:p>
                    <a:p>
                      <a:pPr marL="0" marR="0" algn="ctr">
                        <a:lnSpc>
                          <a:spcPct val="115000"/>
                        </a:lnSpc>
                        <a:spcBef>
                          <a:spcPts val="0"/>
                        </a:spcBef>
                        <a:spcAft>
                          <a:spcPts val="0"/>
                        </a:spcAft>
                      </a:pPr>
                      <a:r>
                        <a:rPr lang="en-US" sz="1100">
                          <a:effectLst/>
                        </a:rPr>
                        <a:t>Explicit and inferential</a:t>
                      </a:r>
                      <a:endParaRPr lang="en-US" sz="1100">
                        <a:effectLst/>
                        <a:latin typeface="Calibri"/>
                        <a:ea typeface="Calibri"/>
                        <a:cs typeface="Times New Roman"/>
                      </a:endParaRPr>
                    </a:p>
                  </a:txBody>
                  <a:tcPr marL="68580" marR="68580" marT="0" marB="0"/>
                </a:tc>
              </a:tr>
              <a:tr h="880056">
                <a:tc>
                  <a:txBody>
                    <a:bodyPr/>
                    <a:lstStyle/>
                    <a:p>
                      <a:pPr marL="0" marR="0" algn="ctr">
                        <a:lnSpc>
                          <a:spcPct val="115000"/>
                        </a:lnSpc>
                        <a:spcBef>
                          <a:spcPts val="0"/>
                        </a:spcBef>
                        <a:spcAft>
                          <a:spcPts val="0"/>
                        </a:spcAft>
                      </a:pPr>
                      <a:r>
                        <a:rPr lang="en-US" sz="1100">
                          <a:effectLst/>
                        </a:rPr>
                        <a:t>4</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a:effectLst/>
                        </a:rPr>
                        <a:t>Very Complex</a:t>
                      </a:r>
                    </a:p>
                    <a:p>
                      <a:pPr marL="0" marR="0" algn="ctr">
                        <a:lnSpc>
                          <a:spcPct val="115000"/>
                        </a:lnSpc>
                        <a:spcBef>
                          <a:spcPts val="0"/>
                        </a:spcBef>
                        <a:spcAft>
                          <a:spcPts val="0"/>
                        </a:spcAft>
                      </a:pPr>
                      <a:r>
                        <a:rPr lang="en-US" sz="1100">
                          <a:effectLst/>
                        </a:rPr>
                        <a:t>Moderately Complex</a:t>
                      </a:r>
                    </a:p>
                    <a:p>
                      <a:pPr marL="0" marR="0" algn="ctr">
                        <a:lnSpc>
                          <a:spcPct val="115000"/>
                        </a:lnSpc>
                        <a:spcBef>
                          <a:spcPts val="0"/>
                        </a:spcBef>
                        <a:spcAft>
                          <a:spcPts val="0"/>
                        </a:spcAft>
                      </a:pPr>
                      <a:r>
                        <a:rPr lang="en-US" sz="1100">
                          <a:effectLst/>
                        </a:rPr>
                        <a:t>Readily Accessible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Mostly accurate</a:t>
                      </a:r>
                    </a:p>
                    <a:p>
                      <a:pPr marL="0" marR="0" algn="ctr">
                        <a:lnSpc>
                          <a:spcPct val="115000"/>
                        </a:lnSpc>
                        <a:spcBef>
                          <a:spcPts val="0"/>
                        </a:spcBef>
                        <a:spcAft>
                          <a:spcPts val="0"/>
                        </a:spcAft>
                      </a:pPr>
                      <a:r>
                        <a:rPr lang="en-US" sz="1100">
                          <a:effectLst/>
                        </a:rPr>
                        <a:t>Accurate</a:t>
                      </a:r>
                    </a:p>
                    <a:p>
                      <a:pPr marL="0" marR="0" algn="ctr">
                        <a:lnSpc>
                          <a:spcPct val="115000"/>
                        </a:lnSpc>
                        <a:spcBef>
                          <a:spcPts val="0"/>
                        </a:spcBef>
                        <a:spcAft>
                          <a:spcPts val="0"/>
                        </a:spcAft>
                      </a:pPr>
                      <a:r>
                        <a:rPr lang="en-US" sz="1100">
                          <a:effectLst/>
                        </a:rPr>
                        <a:t>Accurate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Explicit and inferential</a:t>
                      </a:r>
                    </a:p>
                    <a:p>
                      <a:pPr marL="0" marR="0" algn="ctr">
                        <a:lnSpc>
                          <a:spcPct val="115000"/>
                        </a:lnSpc>
                        <a:spcBef>
                          <a:spcPts val="0"/>
                        </a:spcBef>
                        <a:spcAft>
                          <a:spcPts val="0"/>
                        </a:spcAft>
                      </a:pPr>
                      <a:r>
                        <a:rPr lang="en-US" sz="1100">
                          <a:effectLst/>
                        </a:rPr>
                        <a:t>Explicit and inferential</a:t>
                      </a:r>
                    </a:p>
                    <a:p>
                      <a:pPr marL="0" marR="0" algn="ctr">
                        <a:lnSpc>
                          <a:spcPct val="115000"/>
                        </a:lnSpc>
                        <a:spcBef>
                          <a:spcPts val="0"/>
                        </a:spcBef>
                        <a:spcAft>
                          <a:spcPts val="0"/>
                        </a:spcAft>
                      </a:pPr>
                      <a:r>
                        <a:rPr lang="en-US" sz="1100">
                          <a:effectLst/>
                        </a:rPr>
                        <a:t>Explicit and inferential</a:t>
                      </a:r>
                      <a:endParaRPr lang="en-US" sz="1100">
                        <a:effectLst/>
                        <a:latin typeface="Calibri"/>
                        <a:ea typeface="Calibri"/>
                        <a:cs typeface="Times New Roman"/>
                      </a:endParaRPr>
                    </a:p>
                  </a:txBody>
                  <a:tcPr marL="68580" marR="68580" marT="0" marB="0"/>
                </a:tc>
              </a:tr>
              <a:tr h="880056">
                <a:tc>
                  <a:txBody>
                    <a:bodyPr/>
                    <a:lstStyle/>
                    <a:p>
                      <a:pPr marL="0" marR="0" algn="ctr">
                        <a:lnSpc>
                          <a:spcPct val="115000"/>
                        </a:lnSpc>
                        <a:spcBef>
                          <a:spcPts val="0"/>
                        </a:spcBef>
                        <a:spcAft>
                          <a:spcPts val="0"/>
                        </a:spcAft>
                      </a:pPr>
                      <a:r>
                        <a:rPr lang="en-US" sz="1100">
                          <a:effectLst/>
                        </a:rPr>
                        <a:t>3</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a:effectLst/>
                        </a:rPr>
                        <a:t>Very Complex</a:t>
                      </a:r>
                    </a:p>
                    <a:p>
                      <a:pPr marL="0" marR="0" algn="ctr">
                        <a:lnSpc>
                          <a:spcPct val="115000"/>
                        </a:lnSpc>
                        <a:spcBef>
                          <a:spcPts val="0"/>
                        </a:spcBef>
                        <a:spcAft>
                          <a:spcPts val="0"/>
                        </a:spcAft>
                      </a:pPr>
                      <a:r>
                        <a:rPr lang="en-US" sz="1100">
                          <a:effectLst/>
                        </a:rPr>
                        <a:t>Moderately Complex</a:t>
                      </a:r>
                    </a:p>
                    <a:p>
                      <a:pPr marL="0" marR="0" algn="ctr">
                        <a:lnSpc>
                          <a:spcPct val="115000"/>
                        </a:lnSpc>
                        <a:spcBef>
                          <a:spcPts val="0"/>
                        </a:spcBef>
                        <a:spcAft>
                          <a:spcPts val="0"/>
                        </a:spcAft>
                      </a:pPr>
                      <a:r>
                        <a:rPr lang="en-US" sz="1100">
                          <a:effectLst/>
                        </a:rPr>
                        <a:t>Readily Accessible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Generally accurate</a:t>
                      </a:r>
                    </a:p>
                    <a:p>
                      <a:pPr marL="0" marR="0" algn="ctr">
                        <a:lnSpc>
                          <a:spcPct val="115000"/>
                        </a:lnSpc>
                        <a:spcBef>
                          <a:spcPts val="0"/>
                        </a:spcBef>
                        <a:spcAft>
                          <a:spcPts val="0"/>
                        </a:spcAft>
                      </a:pPr>
                      <a:r>
                        <a:rPr lang="en-US" sz="1100">
                          <a:effectLst/>
                        </a:rPr>
                        <a:t>Mostly accurate</a:t>
                      </a:r>
                    </a:p>
                    <a:p>
                      <a:pPr marL="0" marR="0" algn="ctr">
                        <a:lnSpc>
                          <a:spcPct val="115000"/>
                        </a:lnSpc>
                        <a:spcBef>
                          <a:spcPts val="0"/>
                        </a:spcBef>
                        <a:spcAft>
                          <a:spcPts val="0"/>
                        </a:spcAft>
                      </a:pPr>
                      <a:r>
                        <a:rPr lang="en-US" sz="1100">
                          <a:effectLst/>
                        </a:rPr>
                        <a:t>Accurate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Explicit and inferential</a:t>
                      </a:r>
                    </a:p>
                    <a:p>
                      <a:pPr marL="0" marR="0" algn="ctr">
                        <a:lnSpc>
                          <a:spcPct val="115000"/>
                        </a:lnSpc>
                        <a:spcBef>
                          <a:spcPts val="0"/>
                        </a:spcBef>
                        <a:spcAft>
                          <a:spcPts val="0"/>
                        </a:spcAft>
                      </a:pPr>
                      <a:r>
                        <a:rPr lang="en-US" sz="1100">
                          <a:effectLst/>
                        </a:rPr>
                        <a:t>Explicit and inferential</a:t>
                      </a:r>
                    </a:p>
                    <a:p>
                      <a:pPr marL="0" marR="0" algn="ctr">
                        <a:lnSpc>
                          <a:spcPct val="115000"/>
                        </a:lnSpc>
                        <a:spcBef>
                          <a:spcPts val="0"/>
                        </a:spcBef>
                        <a:spcAft>
                          <a:spcPts val="0"/>
                        </a:spcAft>
                      </a:pPr>
                      <a:r>
                        <a:rPr lang="en-US" sz="1100">
                          <a:effectLst/>
                        </a:rPr>
                        <a:t>Explicit and inferential</a:t>
                      </a:r>
                      <a:endParaRPr lang="en-US" sz="1100">
                        <a:effectLst/>
                        <a:latin typeface="Calibri"/>
                        <a:ea typeface="Calibri"/>
                        <a:cs typeface="Times New Roman"/>
                      </a:endParaRPr>
                    </a:p>
                  </a:txBody>
                  <a:tcPr marL="68580" marR="68580" marT="0" marB="0"/>
                </a:tc>
              </a:tr>
              <a:tr h="880056">
                <a:tc>
                  <a:txBody>
                    <a:bodyPr/>
                    <a:lstStyle/>
                    <a:p>
                      <a:pPr marL="0" marR="0" algn="ctr">
                        <a:lnSpc>
                          <a:spcPct val="115000"/>
                        </a:lnSpc>
                        <a:spcBef>
                          <a:spcPts val="0"/>
                        </a:spcBef>
                        <a:spcAft>
                          <a:spcPts val="0"/>
                        </a:spcAft>
                      </a:pPr>
                      <a:r>
                        <a:rPr lang="en-US" sz="1100">
                          <a:effectLst/>
                        </a:rPr>
                        <a:t> </a:t>
                      </a:r>
                    </a:p>
                    <a:p>
                      <a:pPr marL="0" marR="0" algn="ctr">
                        <a:lnSpc>
                          <a:spcPct val="115000"/>
                        </a:lnSpc>
                        <a:spcBef>
                          <a:spcPts val="0"/>
                        </a:spcBef>
                        <a:spcAft>
                          <a:spcPts val="0"/>
                        </a:spcAft>
                      </a:pPr>
                      <a:r>
                        <a:rPr lang="en-US" sz="1100">
                          <a:effectLst/>
                        </a:rPr>
                        <a:t>2</a:t>
                      </a:r>
                    </a:p>
                    <a:p>
                      <a:pPr marL="0" marR="0" algn="ctr">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a:effectLst/>
                        </a:rPr>
                        <a:t>Very Complex</a:t>
                      </a:r>
                    </a:p>
                    <a:p>
                      <a:pPr marL="0" marR="0" algn="ctr">
                        <a:lnSpc>
                          <a:spcPct val="115000"/>
                        </a:lnSpc>
                        <a:spcBef>
                          <a:spcPts val="0"/>
                        </a:spcBef>
                        <a:spcAft>
                          <a:spcPts val="0"/>
                        </a:spcAft>
                      </a:pPr>
                      <a:r>
                        <a:rPr lang="en-US" sz="1100">
                          <a:effectLst/>
                        </a:rPr>
                        <a:t>Moderately Complex</a:t>
                      </a:r>
                    </a:p>
                    <a:p>
                      <a:pPr marL="0" marR="0" algn="ctr">
                        <a:lnSpc>
                          <a:spcPct val="115000"/>
                        </a:lnSpc>
                        <a:spcBef>
                          <a:spcPts val="0"/>
                        </a:spcBef>
                        <a:spcAft>
                          <a:spcPts val="0"/>
                        </a:spcAft>
                      </a:pPr>
                      <a:r>
                        <a:rPr lang="en-US" sz="1100">
                          <a:effectLst/>
                        </a:rPr>
                        <a:t>Readily Accessible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Inaccurate</a:t>
                      </a:r>
                    </a:p>
                    <a:p>
                      <a:pPr marL="0" marR="0" algn="ctr">
                        <a:lnSpc>
                          <a:spcPct val="115000"/>
                        </a:lnSpc>
                        <a:spcBef>
                          <a:spcPts val="0"/>
                        </a:spcBef>
                        <a:spcAft>
                          <a:spcPts val="0"/>
                        </a:spcAft>
                      </a:pPr>
                      <a:r>
                        <a:rPr lang="en-US" sz="1100">
                          <a:effectLst/>
                        </a:rPr>
                        <a:t>Minimally accurate</a:t>
                      </a:r>
                    </a:p>
                    <a:p>
                      <a:pPr marL="0" marR="0" algn="ctr">
                        <a:lnSpc>
                          <a:spcPct val="115000"/>
                        </a:lnSpc>
                        <a:spcBef>
                          <a:spcPts val="0"/>
                        </a:spcBef>
                        <a:spcAft>
                          <a:spcPts val="0"/>
                        </a:spcAft>
                      </a:pPr>
                      <a:r>
                        <a:rPr lang="en-US" sz="1100">
                          <a:effectLst/>
                        </a:rPr>
                        <a:t>Mostly accurate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Explicit </a:t>
                      </a:r>
                    </a:p>
                    <a:p>
                      <a:pPr marL="0" marR="0" algn="ctr">
                        <a:lnSpc>
                          <a:spcPct val="115000"/>
                        </a:lnSpc>
                        <a:spcBef>
                          <a:spcPts val="0"/>
                        </a:spcBef>
                        <a:spcAft>
                          <a:spcPts val="0"/>
                        </a:spcAft>
                      </a:pPr>
                      <a:r>
                        <a:rPr lang="en-US" sz="1100" dirty="0">
                          <a:effectLst/>
                        </a:rPr>
                        <a:t>Explicit and inferential</a:t>
                      </a:r>
                    </a:p>
                    <a:p>
                      <a:pPr marL="0" marR="0" algn="ctr">
                        <a:lnSpc>
                          <a:spcPct val="115000"/>
                        </a:lnSpc>
                        <a:spcBef>
                          <a:spcPts val="0"/>
                        </a:spcBef>
                        <a:spcAft>
                          <a:spcPts val="0"/>
                        </a:spcAft>
                      </a:pPr>
                      <a:r>
                        <a:rPr lang="en-US" sz="1100" dirty="0">
                          <a:effectLst/>
                        </a:rPr>
                        <a:t>Explicit and inferential</a:t>
                      </a:r>
                      <a:endParaRPr lang="en-US" sz="1100" dirty="0">
                        <a:effectLst/>
                        <a:latin typeface="Calibri"/>
                        <a:ea typeface="Calibri"/>
                        <a:cs typeface="Times New Roman"/>
                      </a:endParaRPr>
                    </a:p>
                  </a:txBody>
                  <a:tcPr marL="68580" marR="68580" marT="0" marB="0"/>
                </a:tc>
              </a:tr>
            </a:tbl>
          </a:graphicData>
        </a:graphic>
      </p:graphicFrame>
      <p:sp>
        <p:nvSpPr>
          <p:cNvPr id="6" name="TextBox 5"/>
          <p:cNvSpPr txBox="1"/>
          <p:nvPr/>
        </p:nvSpPr>
        <p:spPr>
          <a:xfrm>
            <a:off x="4267200" y="1850160"/>
            <a:ext cx="945067" cy="338554"/>
          </a:xfrm>
          <a:prstGeom prst="rect">
            <a:avLst/>
          </a:prstGeom>
          <a:noFill/>
        </p:spPr>
        <p:txBody>
          <a:bodyPr wrap="none" rtlCol="0">
            <a:spAutoFit/>
          </a:bodyPr>
          <a:lstStyle/>
          <a:p>
            <a:r>
              <a:rPr lang="en-US" sz="1600" dirty="0" smtClean="0">
                <a:solidFill>
                  <a:schemeClr val="accent1">
                    <a:lumMod val="50000"/>
                  </a:schemeClr>
                </a:solidFill>
              </a:rPr>
              <a:t>Grade 11</a:t>
            </a:r>
            <a:endParaRPr lang="en-US" sz="1600" dirty="0">
              <a:solidFill>
                <a:schemeClr val="accent1">
                  <a:lumMod val="50000"/>
                </a:schemeClr>
              </a:solidFill>
            </a:endParaRPr>
          </a:p>
        </p:txBody>
      </p:sp>
      <p:sp>
        <p:nvSpPr>
          <p:cNvPr id="9" name="Rounded Rectangle 8"/>
          <p:cNvSpPr/>
          <p:nvPr/>
        </p:nvSpPr>
        <p:spPr>
          <a:xfrm>
            <a:off x="6710865" y="2359572"/>
            <a:ext cx="1823535" cy="4114800"/>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txBox="1">
            <a:spLocks/>
          </p:cNvSpPr>
          <p:nvPr/>
        </p:nvSpPr>
        <p:spPr>
          <a:xfrm>
            <a:off x="2796639" y="0"/>
            <a:ext cx="6324600" cy="1219200"/>
          </a:xfrm>
          <a:prstGeom prst="rect">
            <a:avLst/>
          </a:prstGeom>
        </p:spPr>
        <p:txBody>
          <a:bodyPr lIns="89879" tIns="44940" rIns="89879" bIns="44940" anchor="ctr"/>
          <a:lstStyle>
            <a:lvl1pPr marL="168524" indent="0" algn="l" defTabSz="914400" rtl="0" eaLnBrk="1" latinLnBrk="0" hangingPunct="1">
              <a:spcBef>
                <a:spcPct val="0"/>
              </a:spcBef>
              <a:buNone/>
              <a:defRPr sz="2800" kern="1200">
                <a:solidFill>
                  <a:schemeClr val="tx1"/>
                </a:solidFill>
                <a:latin typeface="+mj-lt"/>
                <a:ea typeface="+mj-ea"/>
                <a:cs typeface="+mj-cs"/>
              </a:defRPr>
            </a:lvl1pPr>
          </a:lstStyle>
          <a:p>
            <a:r>
              <a:rPr lang="en-US" b="1" dirty="0" smtClean="0"/>
              <a:t>PARCC’s Process in Developing Performance Level Descriptors</a:t>
            </a:r>
            <a:endParaRPr lang="en-US" b="1" dirty="0"/>
          </a:p>
        </p:txBody>
      </p:sp>
      <p:pic>
        <p:nvPicPr>
          <p:cNvPr id="3" name="Audio 2">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8382000" y="6096000"/>
            <a:ext cx="609600" cy="609600"/>
          </a:xfrm>
          <a:prstGeom prst="rect">
            <a:avLst/>
          </a:prstGeom>
        </p:spPr>
      </p:pic>
      <p:sp>
        <p:nvSpPr>
          <p:cNvPr id="2" name="Slide Number Placeholder 1"/>
          <p:cNvSpPr>
            <a:spLocks noGrp="1"/>
          </p:cNvSpPr>
          <p:nvPr>
            <p:ph type="sldNum" sz="quarter" idx="12"/>
          </p:nvPr>
        </p:nvSpPr>
        <p:spPr/>
        <p:txBody>
          <a:bodyPr>
            <a:normAutofit lnSpcReduction="10000"/>
          </a:bodyPr>
          <a:lstStyle/>
          <a:p>
            <a:pPr>
              <a:defRPr/>
            </a:pPr>
            <a:fld id="{8B1FB4F6-53D1-4649-B6D3-57C1A85B2B3E}" type="slidenum">
              <a:rPr lang="en-US" smtClean="0"/>
              <a:pPr>
                <a:defRPr/>
              </a:pPr>
              <a:t>9</a:t>
            </a:fld>
            <a:endParaRPr lang="en-US" dirty="0"/>
          </a:p>
        </p:txBody>
      </p:sp>
    </p:spTree>
    <p:extLst>
      <p:ext uri="{BB962C8B-B14F-4D97-AF65-F5344CB8AC3E}">
        <p14:creationId xmlns="" xmlns:p14="http://schemas.microsoft.com/office/powerpoint/2010/main" val="4155460205"/>
      </p:ext>
    </p:extLst>
  </p:cSld>
  <p:clrMapOvr>
    <a:masterClrMapping/>
  </p:clrMapOvr>
  <p:transition advTm="661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PARCC PP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PARCC PPT theme</Template>
  <TotalTime>0</TotalTime>
  <Words>3016</Words>
  <Application>Microsoft Office PowerPoint</Application>
  <PresentationFormat>On-screen Show (4:3)</PresentationFormat>
  <Paragraphs>469</Paragraphs>
  <Slides>16</Slides>
  <Notes>16</Notes>
  <HiddenSlides>0</HiddenSlides>
  <MMClips>16</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PARCC PPT theme</vt:lpstr>
      <vt:lpstr>Custom Design</vt:lpstr>
      <vt:lpstr>Slide 1</vt:lpstr>
      <vt:lpstr>What are Performance Level Descriptors?</vt:lpstr>
      <vt:lpstr>Building on Work to Date</vt:lpstr>
      <vt:lpstr>PARCC’s Process in Developing Performance Level Descriptors</vt:lpstr>
      <vt:lpstr>Claims for ELA/Literacy</vt:lpstr>
      <vt:lpstr>Three factors that determined the levels</vt:lpstr>
      <vt:lpstr>PARCC’s Process in Developing Performance Level Descriptors</vt:lpstr>
      <vt:lpstr>Slide 8</vt:lpstr>
      <vt:lpstr>Slide 9</vt:lpstr>
      <vt:lpstr>Looking at the PLDs: Reading</vt:lpstr>
      <vt:lpstr>Looking at the PLDs: Written Expression</vt:lpstr>
      <vt:lpstr>Looking at the PLDs: Knowledge of Language and Conventions</vt:lpstr>
      <vt:lpstr>Staying True to the CCSS</vt:lpstr>
      <vt:lpstr>Standard 1 Always at Play</vt:lpstr>
      <vt:lpstr>Capturing What Students Can Do</vt:lpstr>
      <vt:lpstr>Slide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2013-04-09T14:57:25Z</dcterms:created>
  <dcterms:modified xsi:type="dcterms:W3CDTF">2014-11-24T20:14:57Z</dcterms:modified>
</cp:coreProperties>
</file>