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66FF"/>
    <a:srgbClr val="6699FF"/>
    <a:srgbClr val="00CC66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22C01B-2652-455B-B111-2104F4FA0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914400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I can write to tell my opinion.</a:t>
            </a:r>
            <a:endParaRPr lang="en-US" sz="36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W.K.1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914400"/>
          <a:ext cx="8458200" cy="573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828800"/>
                <a:gridCol w="1752600"/>
                <a:gridCol w="1905000"/>
                <a:gridCol w="1828800"/>
              </a:tblGrid>
              <a:tr h="6096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  <a:p>
                      <a:pPr algn="ctr"/>
                      <a:endParaRPr lang="en-US" sz="16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Pre-K</a:t>
                      </a:r>
                      <a:endParaRPr 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Kindergarten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4643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Introduction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No attempt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Draw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 a picture of a story</a:t>
                      </a:r>
                      <a:endParaRPr lang="en-US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Tell the topic or name of the book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1" dirty="0" smtClean="0">
                          <a:solidFill>
                            <a:schemeClr val="tx1"/>
                          </a:solidFill>
                          <a:effectLst/>
                        </a:rPr>
                        <a:t>(Use a combination of drawing,</a:t>
                      </a:r>
                      <a:r>
                        <a:rPr lang="en-US" sz="1100" b="1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dictating and writing)</a:t>
                      </a:r>
                      <a:endParaRPr lang="en-US" sz="11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Introduce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 the topic or book</a:t>
                      </a:r>
                      <a:endParaRPr lang="en-US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259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 an opinion or preference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1" dirty="0" smtClean="0">
                          <a:solidFill>
                            <a:schemeClr val="tx1"/>
                          </a:solidFill>
                          <a:effectLst/>
                        </a:rPr>
                        <a:t>(Use a combination of drawing,</a:t>
                      </a:r>
                      <a:r>
                        <a:rPr lang="en-US" sz="1100" b="1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dictating and writing)</a:t>
                      </a:r>
                      <a:endParaRPr lang="en-US" sz="11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State an opinion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8686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Reasons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u="sng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Supply a reason for the opinion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05982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Linking Words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786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Conclusion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Provide some sense of closure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914400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I can write to tell my opinion.</a:t>
            </a:r>
            <a:endParaRPr lang="en-US" sz="36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W.1.1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762000"/>
          <a:ext cx="8458200" cy="5806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828800"/>
                <a:gridCol w="1752600"/>
                <a:gridCol w="1905000"/>
                <a:gridCol w="1828800"/>
              </a:tblGrid>
              <a:tr h="6096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Pre-K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Kindergarten</a:t>
                      </a:r>
                      <a:endParaRPr lang="en-US" sz="1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nd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4643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Introduction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Draw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a picture of a story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Tell the topic or name of the book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1" dirty="0" smtClean="0">
                          <a:solidFill>
                            <a:schemeClr val="tx1"/>
                          </a:solidFill>
                          <a:effectLst/>
                        </a:rPr>
                        <a:t>(Use a combination of drawing,</a:t>
                      </a:r>
                      <a:r>
                        <a:rPr lang="en-US" sz="1100" b="1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dictating and writing)</a:t>
                      </a:r>
                      <a:endParaRPr lang="en-US" sz="11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Introduce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the topic or book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Introduce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the topic or text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259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an opinion or preference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1" dirty="0" smtClean="0">
                          <a:solidFill>
                            <a:schemeClr val="tx1"/>
                          </a:solidFill>
                          <a:effectLst/>
                        </a:rPr>
                        <a:t>(Use a combination of drawing,</a:t>
                      </a:r>
                      <a:r>
                        <a:rPr lang="en-US" sz="1100" b="1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dictating and writing)</a:t>
                      </a:r>
                      <a:endParaRPr lang="en-US" sz="11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an opinion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State an opinion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8686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Reasons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Supply a reason for the opinion</a:t>
                      </a:r>
                    </a:p>
                    <a:p>
                      <a:endParaRPr lang="en-US" sz="1400" b="1" u="sng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Supply reason</a:t>
                      </a:r>
                      <a:r>
                        <a:rPr lang="en-US" sz="1400" b="1" u="sng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sz="1400" b="1" u="none" dirty="0" smtClean="0">
                          <a:solidFill>
                            <a:schemeClr val="bg1"/>
                          </a:solidFill>
                        </a:rPr>
                        <a:t> that support the opinion</a:t>
                      </a:r>
                      <a:endParaRPr lang="en-US" sz="1400" b="1" u="sng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05982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Linking Words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Use linking words to connect opinion and reasons 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because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and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also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786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Conclusion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 some sense of closure</a:t>
                      </a:r>
                    </a:p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a concluding statement or section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914400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I can write to tell my opinion.</a:t>
            </a:r>
            <a:endParaRPr lang="en-US" sz="36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W.2.1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762000"/>
          <a:ext cx="8458200" cy="59974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828800"/>
                <a:gridCol w="1752600"/>
                <a:gridCol w="1905000"/>
                <a:gridCol w="1828800"/>
              </a:tblGrid>
              <a:tr h="6096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Kindergarten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1" dirty="0" smtClean="0">
                          <a:solidFill>
                            <a:schemeClr val="tx1"/>
                          </a:solidFill>
                          <a:effectLst/>
                        </a:rPr>
                        <a:t>(Use a combination of drawing,</a:t>
                      </a:r>
                      <a:r>
                        <a:rPr lang="en-US" sz="1100" b="1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dictating and writing)</a:t>
                      </a:r>
                      <a:endParaRPr lang="en-US" sz="11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nd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rd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4643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Introduction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Tell the topic or name of the book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Introduce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the topic or book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Introduce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the topic or book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Introduce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the topic or text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259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an opinion or preference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an opinion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an opinion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State an opinion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339331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Reasons</a:t>
                      </a:r>
                      <a:endParaRPr lang="en-US" sz="1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Supply a reason for the opinion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Supply reason</a:t>
                      </a:r>
                      <a:r>
                        <a:rPr lang="en-US" sz="1400" b="1" u="sng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sz="1400" b="1" u="none" dirty="0" smtClean="0">
                          <a:solidFill>
                            <a:schemeClr val="bg1"/>
                          </a:solidFill>
                        </a:rPr>
                        <a:t> that support the opinion</a:t>
                      </a:r>
                      <a:endParaRPr lang="en-US" sz="1400" b="1" u="sng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Create an organizational structure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that  lists reasons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3393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 reasons that support the opinion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05982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Linking Words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Use linking words to connect opinion and reasons 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because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and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also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Use linking words to connect opinions and reasons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because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therefore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since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for example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786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Conclusion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 some sense of closure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 a concluding statement or section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a concluding statement or section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76200"/>
            <a:ext cx="7772400" cy="914400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I can write to tell my opinion.</a:t>
            </a:r>
            <a:endParaRPr lang="en-US" sz="36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W.3.1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609600"/>
          <a:ext cx="8458200" cy="603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828800"/>
                <a:gridCol w="1752600"/>
                <a:gridCol w="1905000"/>
                <a:gridCol w="1828800"/>
              </a:tblGrid>
              <a:tr h="6096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nd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rd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4643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Introduction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Introduce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the topic or book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Introduce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the topic or book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Introduce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the topic or text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Clearly introduce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the topic or text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an opinion</a:t>
                      </a:r>
                      <a:endParaRPr lang="en-US" sz="14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an opinion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State an opinion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an opinion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29540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Reasons</a:t>
                      </a:r>
                      <a:endParaRPr lang="en-US" sz="1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Supply a reason for the opinion</a:t>
                      </a:r>
                    </a:p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Supply reason</a:t>
                      </a:r>
                      <a:r>
                        <a:rPr lang="en-US" sz="1400" b="1" u="sng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sz="1400" b="1" u="none" dirty="0" smtClean="0">
                          <a:solidFill>
                            <a:schemeClr val="bg1"/>
                          </a:solidFill>
                        </a:rPr>
                        <a:t> that support the opinion</a:t>
                      </a:r>
                      <a:endParaRPr lang="en-US" sz="1400" b="1" u="sng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Create an organizational structure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that  lists reasons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Create an organizational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structure in which related ideas are grouped to support the writer’s purpose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 reasons that support the opinion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 reasons that are supported by facts and details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05982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Linking Words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Use linking words to connect opinion and reasons 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because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and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also</a:t>
                      </a:r>
                    </a:p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Use linking words to connect opinions and reasons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because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therefore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since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for example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Link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opinion and reasons using words and phrases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for instance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in order to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in addition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786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Conclusion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 some sense of closure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 a concluding statement or section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a concluding statement or section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 a concluding statement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or section related to the opinion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76200"/>
            <a:ext cx="7772400" cy="914400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I can write to tell my opinion.</a:t>
            </a:r>
            <a:endParaRPr lang="en-US" sz="36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W.4.1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609600"/>
          <a:ext cx="8458200" cy="612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828800"/>
                <a:gridCol w="1752600"/>
                <a:gridCol w="1905000"/>
                <a:gridCol w="1828800"/>
              </a:tblGrid>
              <a:tr h="6096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nd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rd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4643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Introduction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Introduce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the topic or book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Introduce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the topic or text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Clearly introduce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the topic or text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Clearly introduce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the topic or text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an opinion</a:t>
                      </a:r>
                      <a:endParaRPr lang="en-US" sz="14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State an opinion</a:t>
                      </a: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an opinion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an opinion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05156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Reasons</a:t>
                      </a:r>
                      <a:endParaRPr lang="en-US" sz="14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Supply reason</a:t>
                      </a:r>
                      <a:r>
                        <a:rPr lang="en-US" sz="1400" b="1" u="sng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sz="1400" b="1" u="none" dirty="0" smtClean="0">
                          <a:solidFill>
                            <a:schemeClr val="bg1"/>
                          </a:solidFill>
                        </a:rPr>
                        <a:t> that support the opinion</a:t>
                      </a:r>
                      <a:endParaRPr lang="en-US" sz="1400" b="1" u="sng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Create an organizational structure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that  lists reasons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Create an organizational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structure in which related ideas are grouped to support the writer’s purpose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Create an organizational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structure in which related ideas are </a:t>
                      </a:r>
                      <a:r>
                        <a:rPr lang="en-US" sz="1200" b="1" i="1" baseline="0" dirty="0" smtClean="0">
                          <a:solidFill>
                            <a:schemeClr val="bg1"/>
                          </a:solidFill>
                        </a:rPr>
                        <a:t>logically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grouped to support the writer’s purpose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320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 reasons that support the opinion</a:t>
                      </a:r>
                    </a:p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 reasons that are supported by facts and details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 </a:t>
                      </a:r>
                      <a:r>
                        <a:rPr lang="en-US" sz="1200" b="1" i="1" dirty="0" smtClean="0">
                          <a:solidFill>
                            <a:schemeClr val="bg1"/>
                          </a:solidFill>
                        </a:rPr>
                        <a:t>logically</a:t>
                      </a:r>
                      <a:r>
                        <a:rPr lang="en-US" sz="1200" b="1" i="0" baseline="0" dirty="0" smtClean="0">
                          <a:solidFill>
                            <a:schemeClr val="bg1"/>
                          </a:solidFill>
                        </a:rPr>
                        <a:t> ordered  reasons that are supported by facts and details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05982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Linking Words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Use linking words to connect opinion and reasons 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because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and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also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Use linking words to connect opinions and reasons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because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therefore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since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for example</a:t>
                      </a: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Link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opinion and reasons using words and phrases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for instance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in order to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in addition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Link opinion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and reasons using words, phrases and clauses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in contrast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especially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786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Conclusion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 a concluding statement or section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a concluding statement or section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 a concluding statement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or section related to the opinion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 a concluding statement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or section related to the opinion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76200"/>
            <a:ext cx="7772400" cy="914400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I can write to tell my opinion.</a:t>
            </a:r>
            <a:endParaRPr lang="en-US" sz="36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W.5.1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762000"/>
          <a:ext cx="8458200" cy="5783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828800"/>
                <a:gridCol w="1752600"/>
                <a:gridCol w="1905000"/>
                <a:gridCol w="1828800"/>
              </a:tblGrid>
              <a:tr h="6096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rd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4643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Introduction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Introduce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the topic or book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Clearly introduce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the topic or text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Clearly introduce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the topic or text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Introduce claim(s)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an opinion</a:t>
                      </a:r>
                      <a:endParaRPr lang="en-US" sz="12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an opinion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an opinion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Establish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and maintain a formal style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05156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Reasons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Create an organizational structure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that  lists reasons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Create an organizational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structure in which related ideas are grouped to support the writer’s purpose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Create an organizational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structure in which related ideas are </a:t>
                      </a:r>
                      <a:r>
                        <a:rPr lang="en-US" sz="1200" b="1" i="1" baseline="0" dirty="0" smtClean="0">
                          <a:solidFill>
                            <a:schemeClr val="bg1"/>
                          </a:solidFill>
                        </a:rPr>
                        <a:t>logically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grouped to support the writer’s purpose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Support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claims with clear reasons and relevant evidence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40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 reasons that support the opinion</a:t>
                      </a:r>
                    </a:p>
                    <a:p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 reasons that are supported by facts and details</a:t>
                      </a:r>
                    </a:p>
                    <a:p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 </a:t>
                      </a:r>
                      <a:r>
                        <a:rPr lang="en-US" sz="1200" b="1" i="1" dirty="0" smtClean="0">
                          <a:solidFill>
                            <a:schemeClr val="bg1"/>
                          </a:solidFill>
                        </a:rPr>
                        <a:t>logically</a:t>
                      </a:r>
                      <a:r>
                        <a:rPr lang="en-US" sz="1200" b="1" i="0" baseline="0" dirty="0" smtClean="0">
                          <a:solidFill>
                            <a:schemeClr val="bg1"/>
                          </a:solidFill>
                        </a:rPr>
                        <a:t> ordered  reasons that are supported by facts and details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credible  sources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and demonstrate </a:t>
                      </a:r>
                      <a:r>
                        <a:rPr lang="en-US" sz="1200" b="1" baseline="0" smtClean="0">
                          <a:solidFill>
                            <a:schemeClr val="bg1"/>
                          </a:solidFill>
                        </a:rPr>
                        <a:t>an understanding of the topic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05982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Linking Words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linking words to connect opinions and reasons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because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therefore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since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for example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Link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opinion and reasons using words and phrases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for instance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in order to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in addition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Link opinion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and reasons using words, phrases and clauses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in contrast</a:t>
                      </a:r>
                    </a:p>
                    <a:p>
                      <a:pPr lvl="1">
                        <a:buFont typeface="Arial" pitchFamily="34" charset="0"/>
                        <a:buChar char="•"/>
                      </a:pP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especially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words,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phrases and clauses to clarify the relationship among claim(s) and reasons.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786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Conclusion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 a concluding statement or section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 a concluding statement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or section related to the opinion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 a concluding statement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or section related to the opinion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 a concluding statement or section that follows from the argument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presented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964</Words>
  <Application>Microsoft Office PowerPoint</Application>
  <PresentationFormat>On-screen Show (4:3)</PresentationFormat>
  <Paragraphs>234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 can write to tell my opinion.</vt:lpstr>
      <vt:lpstr>I can write to tell my opinion.</vt:lpstr>
      <vt:lpstr>I can write to tell my opinion.</vt:lpstr>
      <vt:lpstr>I can write to tell my opinion.</vt:lpstr>
      <vt:lpstr>I can write to tell my opinion.</vt:lpstr>
      <vt:lpstr>I can write to tell my opinion.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 User</cp:lastModifiedBy>
  <cp:revision>9</cp:revision>
  <dcterms:created xsi:type="dcterms:W3CDTF">2015-12-17T14:47:15Z</dcterms:created>
  <dcterms:modified xsi:type="dcterms:W3CDTF">2016-01-04T19:44:11Z</dcterms:modified>
</cp:coreProperties>
</file>