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5814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1143000"/>
            <a:ext cx="2819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Adventures and experiences of characters in familiar stories</a:t>
            </a:r>
          </a:p>
          <a:p>
            <a:pPr algn="ctr"/>
            <a:r>
              <a:rPr lang="en-US" sz="1200" i="1" dirty="0" smtClean="0">
                <a:latin typeface="Calibri" pitchFamily="34" charset="0"/>
              </a:rPr>
              <a:t>(with prompting)</a:t>
            </a: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19050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Two or more versions of the same story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533400"/>
            <a:ext cx="3200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Compare &amp; Contrast</a:t>
            </a:r>
            <a:endParaRPr lang="en-US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treatment of similar themes and topics 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(opposition of good and evil)</a:t>
            </a:r>
            <a:endParaRPr lang="en-US" sz="16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And patterns of events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(the quest)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In stories, myths, and traditional literature from different cultures</a:t>
            </a:r>
            <a:endParaRPr lang="en-US" sz="20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RL.9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52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(Comparing Stories)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657600"/>
            <a:ext cx="2971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The themes, settings, and plots of stories written by the same author about the same or similar characters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(books in a series)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4343400"/>
            <a:ext cx="3200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Compare &amp; Contrast 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Stories in the same genre on their approaches to similar themes and topics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(mysteries and adventure stories)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49530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Adventures and experiences of characters in stories</a:t>
            </a:r>
            <a:endParaRPr lang="en-US" sz="1200" i="1" dirty="0" smtClean="0">
              <a:latin typeface="Calibri" pitchFamily="34" charset="0"/>
            </a:endParaRPr>
          </a:p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18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1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1026" name="Picture 2" descr="https://www.learner.org/jnorth/images/graphics/monarch/ID_Monarch_Viceroy_Ven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762000"/>
            <a:ext cx="1266825" cy="979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01806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305800" cy="483341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stories.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familiar stories.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RL.K.9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305800" cy="501664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versions of the same story by different authors or from different cultures.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stories.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familiar stories.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RL.1.9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066800"/>
          <a:ext cx="8305800" cy="556260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themes, settings, and plots of stories written by the same author about the same or similar characters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(books from a series).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versions of the same story by different authors or from different cultures.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stories.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familiar stories.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81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RL.2.9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838200"/>
          <a:ext cx="8305800" cy="585216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treatment of similar themes and topics and patterns of events in stories, myths, and traditional literature from different cultures.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themes, settings, and plots of stories written by the same author about the same or similar characters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(books from a series).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versions of the same story by different authors or from different cultures.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adventures and experiences of characters in stories.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RL.3.9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8305800" cy="457737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stories in the same genre on their approaches to similar themes and topics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(mysteries and adventure stories).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treatment of similar themes and topics and patterns of events in stories, myths, and traditional literature from different cultures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(opposition of good and evil).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themes, settings, and plots of stories written by the same author about the same or similar characters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(books from a series).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versions of the same story by different authors or from different cultures.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RL.4.9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compare stories.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04800" y="1143000"/>
          <a:ext cx="8305800" cy="5001768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texts in different forms or genres in terms of their approaches to similar themes or topics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(stories &amp; poems; historical novels &amp; fantasy novels).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stories in the same genre on their approaches to similar themes and topics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(mysteries and adventure stories).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treatment of similar themes and topics and patterns of events in stories, myths, and traditional literature from different cultures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(opposition of good and evil).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the themes, settings, and plots of stories written by the same author about the same or similar characters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(books from a series).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RL.5.9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710</Words>
  <Application>Microsoft Office PowerPoint</Application>
  <PresentationFormat>On-screen Show (4:3)</PresentationFormat>
  <Paragraphs>113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compare stories.</vt:lpstr>
      <vt:lpstr>I can compare stories.</vt:lpstr>
      <vt:lpstr>I can compare stories.</vt:lpstr>
      <vt:lpstr>I can compare stories.</vt:lpstr>
      <vt:lpstr>I can compare stories.</vt:lpstr>
      <vt:lpstr>I can compare stories.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47</cp:revision>
  <dcterms:created xsi:type="dcterms:W3CDTF">2013-10-11T01:59:06Z</dcterms:created>
  <dcterms:modified xsi:type="dcterms:W3CDTF">2016-01-04T19:39:04Z</dcterms:modified>
</cp:coreProperties>
</file>