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0" d="100"/>
          <a:sy n="90" d="100"/>
        </p:scale>
        <p:origin x="-32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9906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8600" y="1524000"/>
            <a:ext cx="2590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Identify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Characters, Setting &amp; Major Events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with prompting &amp; support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1219200"/>
            <a:ext cx="3200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Describe Characters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2</a:t>
            </a:r>
            <a:r>
              <a:rPr lang="en-US" sz="1600" i="1" baseline="30000" dirty="0" smtClean="0">
                <a:latin typeface="Calibri" pitchFamily="34" charset="0"/>
              </a:rPr>
              <a:t>nd</a:t>
            </a:r>
            <a:r>
              <a:rPr lang="en-US" sz="1600" i="1" dirty="0" smtClean="0">
                <a:latin typeface="Calibri" pitchFamily="34" charset="0"/>
              </a:rPr>
              <a:t> –how characters respond to major events and challenges</a:t>
            </a:r>
          </a:p>
          <a:p>
            <a:pPr algn="ctr"/>
            <a:endParaRPr lang="en-US" sz="1600" i="1" dirty="0" smtClean="0">
              <a:latin typeface="Calibri" pitchFamily="34" charset="0"/>
            </a:endParaRPr>
          </a:p>
          <a:p>
            <a:pPr algn="ctr"/>
            <a:r>
              <a:rPr lang="en-US" sz="1600" i="1" dirty="0" smtClean="0">
                <a:latin typeface="Calibri" pitchFamily="34" charset="0"/>
              </a:rPr>
              <a:t>3</a:t>
            </a:r>
            <a:r>
              <a:rPr lang="en-US" sz="1600" i="1" baseline="30000" dirty="0" smtClean="0">
                <a:latin typeface="Calibri" pitchFamily="34" charset="0"/>
              </a:rPr>
              <a:t>rd</a:t>
            </a:r>
            <a:r>
              <a:rPr lang="en-US" sz="1600" i="1" dirty="0" smtClean="0">
                <a:latin typeface="Calibri" pitchFamily="34" charset="0"/>
              </a:rPr>
              <a:t> – character traits, motivations, or feelings and how their actions contribute to the sequence of events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2-3</a:t>
            </a:r>
            <a:endParaRPr lang="en-US" sz="2800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1524000"/>
            <a:ext cx="32004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Describe in Depth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Characters, Setting , Event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drawing on specific details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(character’s thoughts, words, or actions)</a:t>
            </a:r>
          </a:p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RL.3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2286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(Analyzing Character, Setting and Plot)</a:t>
            </a:r>
            <a:endParaRPr lang="en-US" sz="3200" b="1" dirty="0">
              <a:latin typeface="Calibri" pitchFamily="34" charset="0"/>
            </a:endParaRPr>
          </a:p>
        </p:txBody>
      </p:sp>
      <p:pic>
        <p:nvPicPr>
          <p:cNvPr id="2" name="Picture 2" descr="http://www.greenbookblog.org/wp-content/uploads/2015/09/storytelling-1.jpg"/>
          <p:cNvPicPr>
            <a:picLocks noChangeAspect="1" noChangeArrowheads="1"/>
          </p:cNvPicPr>
          <p:nvPr/>
        </p:nvPicPr>
        <p:blipFill>
          <a:blip r:embed="rId2" cstate="print"/>
          <a:srcRect t="21335" b="11991"/>
          <a:stretch>
            <a:fillRect/>
          </a:stretch>
        </p:blipFill>
        <p:spPr bwMode="auto">
          <a:xfrm>
            <a:off x="1600200" y="3962400"/>
            <a:ext cx="5815583" cy="27432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04800" y="3276600"/>
            <a:ext cx="2590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Describe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Characters, Setting &amp; Major Events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using key details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3429000"/>
            <a:ext cx="32004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Compare &amp; Contrast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Characters, Setting , Event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drawing on specific details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(how characters interact)</a:t>
            </a:r>
          </a:p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326954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can identify characters, settings and major events in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2133600"/>
          <a:ext cx="8305800" cy="4287459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characters, settings,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characters, settings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Pre-School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RL.K.3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can describe characters, settings and major events in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981200"/>
          <a:ext cx="8305800" cy="444434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characters respond to major events and challenges.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characters, settings,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characters, settings and major events in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Talk about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304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RL.1.3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 I can describe characters, settings and major events in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305800" cy="4990293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characters’ traits, motivations or feelings and explain how their actions contribute to the sequence of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characters respond to major events and challenges.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characters, settings, and major events in a story.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characters, settings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990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RL.2.3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 I can describe characters, settings and major events in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305800" cy="424927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a character drawing on their thoughts, words and actions.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characters’ traits, motivations or feelings and explain how their actions contribute to the sequence of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characters respond to major events and challenges.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describe characters, settings, and major events in a story.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066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RL.3.3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 I can describe characters, settings and major events in a story.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676400"/>
          <a:ext cx="8305800" cy="4523590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341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two or more characters, settings, or events using key details such as how characters interact.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a character drawing on their thoughts, words and actions.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the describe setting or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characters’ traits, motivations or feelings and explain how their actions contribute to the sequence of events.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characters respond to major events and challenges.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200" b="1" dirty="0" smtClean="0">
                <a:latin typeface="Calibri" pitchFamily="34" charset="0"/>
              </a:rPr>
              <a:t> I can describe characters, settings and major events in a story. </a:t>
            </a:r>
            <a:br>
              <a:rPr lang="en-US" sz="3200" b="1" dirty="0" smtClean="0">
                <a:latin typeface="Calibri" pitchFamily="34" charset="0"/>
              </a:rPr>
            </a:b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305800" cy="571195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341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how  a story or drama’s plot unfolds in a series of episodes as well as how characters respond to change as the plot moves toward a resolution.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Compare and contrast two or more characters, settings, or events using key details such as how characters interact.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a character drawing on their thoughts, words and actions.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key details to the describe setting or events.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characters’ traits, motivations or feelings and explain how their actions contribute to the sequence of events.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RL.5.3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561</Words>
  <Application>Microsoft Office PowerPoint</Application>
  <PresentationFormat>On-screen Show (4:3)</PresentationFormat>
  <Paragraphs>115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 I can identify characters, settings and major events in a story.</vt:lpstr>
      <vt:lpstr> I can describe characters, settings and major events in a story.</vt:lpstr>
      <vt:lpstr>  I can describe characters, settings and major events in a story.</vt:lpstr>
      <vt:lpstr>  I can describe characters, settings and major events in a story.</vt:lpstr>
      <vt:lpstr>  I can describe characters, settings and major events in a story.</vt:lpstr>
      <vt:lpstr>  I can describe characters, settings and major events in a story.  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30</cp:revision>
  <dcterms:created xsi:type="dcterms:W3CDTF">2013-10-11T01:59:06Z</dcterms:created>
  <dcterms:modified xsi:type="dcterms:W3CDTF">2016-01-04T19:37:51Z</dcterms:modified>
</cp:coreProperties>
</file>