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35814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914400"/>
            <a:ext cx="25908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Name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The Author and Illustrator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Define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Their role in presenting ideas or information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With prompting and support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3200" y="838200"/>
            <a:ext cx="29718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Identify 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The main purpose of a text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Include</a:t>
            </a:r>
            <a:endParaRPr lang="en-US" sz="1800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What the author wants to answer, explain or describe</a:t>
            </a:r>
            <a:endParaRPr lang="en-US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990600"/>
            <a:ext cx="320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Compare &amp; Contrast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A </a:t>
            </a:r>
            <a:r>
              <a:rPr lang="en-US" sz="1800" i="1" dirty="0" smtClean="0">
                <a:solidFill>
                  <a:srgbClr val="7030A0"/>
                </a:solidFill>
                <a:latin typeface="Calibri" pitchFamily="34" charset="0"/>
              </a:rPr>
              <a:t>firsthand</a:t>
            </a: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 and </a:t>
            </a:r>
            <a:r>
              <a:rPr lang="en-US" sz="1800" i="1" dirty="0" smtClean="0">
                <a:solidFill>
                  <a:srgbClr val="7030A0"/>
                </a:solidFill>
                <a:latin typeface="Calibri" pitchFamily="34" charset="0"/>
              </a:rPr>
              <a:t>secondhand</a:t>
            </a: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 account of the same event or topic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Describe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The differences in focus and information provided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RI.6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15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(Assessing how point of view or purpose shapes a text)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343400"/>
            <a:ext cx="2590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Distinguish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Between information provided by pictures/illustrations and information provided by words in a text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19400" y="4114800"/>
            <a:ext cx="2971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Distinguish 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their own point of view from that of author of the text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3962400"/>
            <a:ext cx="320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Analyze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Multiple accounts of the same event or topic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Note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Important similarities and differences in the point of view they represent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822347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point of view affects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990600"/>
          <a:ext cx="8763000" cy="5502772"/>
        </p:xfrm>
        <a:graphic>
          <a:graphicData uri="http://schemas.openxmlformats.org/drawingml/2006/table">
            <a:tbl>
              <a:tblPr/>
              <a:tblGrid>
                <a:gridCol w="2190750"/>
                <a:gridCol w="781050"/>
                <a:gridCol w="57912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between information provided by pictures/illustration and information provided by words in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2112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Name the author.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Name the illustrator.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Define their roles in presenting ideas or information.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99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99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RI.K.6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point of view affects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816864"/>
          <a:ext cx="8763000" cy="5294376"/>
        </p:xfrm>
        <a:graphic>
          <a:graphicData uri="http://schemas.openxmlformats.org/drawingml/2006/table">
            <a:tbl>
              <a:tblPr/>
              <a:tblGrid>
                <a:gridCol w="2009862"/>
                <a:gridCol w="803945"/>
                <a:gridCol w="5949193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purpose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Include what the author wants to answer, explain or describe.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between information provided by pictures/illustration and information provided by words in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Name the author.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Name the illustrator.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Define their roles in presenting ideas or information.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679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texts read aloud.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point of view affects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1066800"/>
          <a:ext cx="8763000" cy="5598817"/>
        </p:xfrm>
        <a:graphic>
          <a:graphicData uri="http://schemas.openxmlformats.org/drawingml/2006/table">
            <a:tbl>
              <a:tblPr/>
              <a:tblGrid>
                <a:gridCol w="2009862"/>
                <a:gridCol w="803945"/>
                <a:gridCol w="5949193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their own point of view from that of the author of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purpose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Include what the author wants to answer, explain or describe.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between information provided by pictures/illustration and information provided by words in the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Name the author.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Name the illustrator.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Define their roles in presenting ideas or information.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tell how point of view affects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1066800"/>
          <a:ext cx="8763000" cy="5422392"/>
        </p:xfrm>
        <a:graphic>
          <a:graphicData uri="http://schemas.openxmlformats.org/drawingml/2006/table">
            <a:tbl>
              <a:tblPr/>
              <a:tblGrid>
                <a:gridCol w="2009862"/>
                <a:gridCol w="803945"/>
                <a:gridCol w="5949193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a firsthand and second hand account of the same event or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difference in focus and then information provided.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9784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their own point of view from that of the author of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purpose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Include what the author wants to answer, explain or describe.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between information provided by pictures/illustration and information provided by words in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tell how point of view affects a text.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762000"/>
          <a:ext cx="8763000" cy="5891425"/>
        </p:xfrm>
        <a:graphic>
          <a:graphicData uri="http://schemas.openxmlformats.org/drawingml/2006/table">
            <a:tbl>
              <a:tblPr/>
              <a:tblGrid>
                <a:gridCol w="2009862"/>
                <a:gridCol w="803945"/>
                <a:gridCol w="5949193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multiple accounts of the same event or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Note important similarities and differences in the point of view they represent.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a firsthand and second hand account of the same event or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difference in focus and then information provided.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their own point of view from that of the author of the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purpose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Include what the author wants to answer, explain or describe.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tell how point of view affects a text.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762000"/>
          <a:ext cx="8763000" cy="5891425"/>
        </p:xfrm>
        <a:graphic>
          <a:graphicData uri="http://schemas.openxmlformats.org/drawingml/2006/table">
            <a:tbl>
              <a:tblPr/>
              <a:tblGrid>
                <a:gridCol w="2009862"/>
                <a:gridCol w="803945"/>
                <a:gridCol w="5949193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author’s point of view or purpose.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it is conveyed in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multiple accounts of the same event or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Note important similarities and differences in the point of view they represent.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a firsthand and second hand account of the same event or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difference in focus and then information provided.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Distinguish their own point of view from that of the author of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685</Words>
  <Application>Microsoft Office PowerPoint</Application>
  <PresentationFormat>On-screen Show (4:3)</PresentationFormat>
  <Paragraphs>131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tell how point of view affects a text.</vt:lpstr>
      <vt:lpstr>I can tell how point of view affects a text.</vt:lpstr>
      <vt:lpstr>I can tell how point of view affects a text.</vt:lpstr>
      <vt:lpstr>I can tell how point of view affects a text.</vt:lpstr>
      <vt:lpstr>I can tell how point of view affects a text.</vt:lpstr>
      <vt:lpstr>I can tell how point of view affects a text.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45</cp:revision>
  <dcterms:created xsi:type="dcterms:W3CDTF">2013-10-11T01:59:06Z</dcterms:created>
  <dcterms:modified xsi:type="dcterms:W3CDTF">2016-01-04T19:40:51Z</dcterms:modified>
</cp:coreProperties>
</file>