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457200" y="34290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1295400"/>
            <a:ext cx="2590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Identify  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Front cover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Back cover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Title page</a:t>
            </a:r>
            <a:endParaRPr lang="en-US" sz="1400" i="1" dirty="0" smtClean="0">
              <a:latin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1143000"/>
            <a:ext cx="2971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Know &amp; Use</a:t>
            </a: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Text features to locate key facts and information EFFICIENTLY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(captions, bold print, subheadings, glossaries, indexes, electronic menus, icons)</a:t>
            </a:r>
          </a:p>
          <a:p>
            <a:pPr algn="ctr"/>
            <a:r>
              <a:rPr lang="en-US" sz="18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18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1800" b="1" dirty="0" smtClean="0">
                <a:solidFill>
                  <a:srgbClr val="009900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1219200"/>
            <a:ext cx="32004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Describe</a:t>
            </a:r>
            <a:endParaRPr lang="en-US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The overall structure of events, ideas, concepts, or information in a text or part of a text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(chronology, comparison, cause/effect, problem/solution)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4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RI.5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228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(Analyzing the structure of a text)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0386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Know &amp; Use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Text features to locate key facts and information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(headings, table of contents, glossaries, electronic menus, icons)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4038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Use </a:t>
            </a: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Text features and search tools to locate information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(key words, sidebars, hyperlinks)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4038600"/>
            <a:ext cx="32004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Compare &amp; Contrast</a:t>
            </a:r>
            <a:endParaRPr lang="en-US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The overall structure of events, ideas, concepts, or information in two or more texts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(chronology, comparison, cause/effect, problem/solution)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5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11806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use the structure of a text to locate information.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447800"/>
          <a:ext cx="8305800" cy="4397546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(headings, table of contents, glossaries, electronic menus, icons)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front cover, back cover and title page of a book.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8382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use the structure of a text to locate information.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5247938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efficiently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(captions, bold print, subheadings, glossaries, indexes, electronic menus, icons)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(headings, table of contents, glossaries, electronic menus, icons)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front cover, back cover and title page of a book.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7620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I can use the structure of a text to locate information.</a:t>
            </a: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533400" y="1295400"/>
          <a:ext cx="8305800" cy="4699298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text features and search tools to locate information efficiently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(key words, sidebars, hyperlinks)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efficiently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(captions, bold print, subheadings, glossaries, indexes, electronic menus, icons)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(headings, table of contents, glossaries, electronic menus, icons)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front cover, back cover and title page of a book.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I can use the structure of a text to locate information.</a:t>
            </a: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143000"/>
          <a:ext cx="8305800" cy="5154168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overall structure of events, ideas, concepts, or information in a text or part of a text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(chronology, comparison, cause/effect, problem solution).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text features and search tools to locate information efficiently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(key words, sidebars, hyperlinks)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efficiently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(captions, bold print, subheadings, glossaries, indexes, electronic menus, icons)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(headings, table of contents, glossaries, electronic menus, icons)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33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I can describe the structure of a text.</a:t>
            </a: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305800" cy="5455920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overall structure of events, ideas, concepts, or information in two or more texts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(chronology, comparison, cause/effect, problem solution).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overall structure of events, ideas, concepts, or information in a text or part of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(chronology, comparison, cause/effect, problem solution).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text features and search tools to locate information efficiently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(key words, sidebars, hyperlinks)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Know and use text features to locate key facts and information efficiently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(captions, bold print, subheadings, glossaries, indexes, electronic menus, icons)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33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I can describe the structure of a text.</a:t>
            </a: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1219200"/>
          <a:ext cx="8305800" cy="4577378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Analyze how a particular sentence, paragraph, chapter, or section fits into the overall structure of a text and contributes to the development of the ideas.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overall structure of events, ideas, concepts, or information in two or more texts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(chronology, comparison, cause/effect, problem solution).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overall structure of events, ideas, concepts, or information in a text or part of a text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(chronology, comparison, cause/effect, problem solution).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text features and search tools to locate information efficiently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(key words, sidebars, hyperlinks)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810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817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use the structure of a text to locate information.</vt:lpstr>
      <vt:lpstr>I can use the structure of a text to locate information.</vt:lpstr>
      <vt:lpstr>I can use the structure of a text to locate information.</vt:lpstr>
      <vt:lpstr>I can use the structure of a text to locate information.</vt:lpstr>
      <vt:lpstr>I can describe the structure of a text.</vt:lpstr>
      <vt:lpstr>I can describe the structure of a text.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42</cp:revision>
  <dcterms:created xsi:type="dcterms:W3CDTF">2013-10-11T01:59:06Z</dcterms:created>
  <dcterms:modified xsi:type="dcterms:W3CDTF">2016-01-04T19:40:37Z</dcterms:modified>
</cp:coreProperties>
</file>