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99FF"/>
    <a:srgbClr val="9966FF"/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90" d="100"/>
          <a:sy n="90" d="100"/>
        </p:scale>
        <p:origin x="-32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1828800"/>
            <a:ext cx="2590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Ask &amp; Answer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Questions about unknown words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  <a:p>
            <a:pPr algn="ctr"/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105400"/>
            <a:ext cx="3200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Determine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The meaning of words and phrases</a:t>
            </a:r>
            <a:endParaRPr lang="en-US" sz="1600" i="1" dirty="0" smtClean="0">
              <a:latin typeface="Calibri" pitchFamily="34" charset="0"/>
            </a:endParaRP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sz="28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1905000"/>
            <a:ext cx="4648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Determine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The meaning of words and phrases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General academic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Domain-Specific</a:t>
            </a:r>
          </a:p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3-5</a:t>
            </a:r>
            <a:endParaRPr lang="en-US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RI.4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(Interpret words and phrases)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1028" name="Picture 4" descr="http://static.guim.co.uk/sys-images/Guardian/Pix/pictures/2013/8/28/1377689723034/Words-010.jpg"/>
          <p:cNvPicPr>
            <a:picLocks noChangeAspect="1" noChangeArrowheads="1"/>
          </p:cNvPicPr>
          <p:nvPr/>
        </p:nvPicPr>
        <p:blipFill>
          <a:blip r:embed="rId2" cstate="print"/>
          <a:srcRect t="31884" b="33333"/>
          <a:stretch>
            <a:fillRect/>
          </a:stretch>
        </p:blipFill>
        <p:spPr bwMode="auto">
          <a:xfrm>
            <a:off x="2286000" y="533400"/>
            <a:ext cx="4381500" cy="914400"/>
          </a:xfrm>
          <a:prstGeom prst="rect">
            <a:avLst/>
          </a:prstGeom>
          <a:noFill/>
        </p:spPr>
      </p:pic>
      <p:cxnSp>
        <p:nvCxnSpPr>
          <p:cNvPr id="3" name="Straight Arrow Connector 2"/>
          <p:cNvCxnSpPr/>
          <p:nvPr/>
        </p:nvCxnSpPr>
        <p:spPr>
          <a:xfrm>
            <a:off x="381000" y="14478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3200400"/>
            <a:ext cx="2590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Ask &amp; Answer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Questions to help determine or clarify the meaning of words and phrases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algn="ctr"/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048000" y="3581400"/>
          <a:ext cx="58674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General Academic</a:t>
                      </a: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Vocabulary common  to written texts but not commonly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a part of speech.  </a:t>
                      </a:r>
                      <a:r>
                        <a:rPr lang="en-US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General Academic </a:t>
                      </a:r>
                      <a:r>
                        <a:rPr lang="en-US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words and phrases are analogous to Tier Two words.</a:t>
                      </a:r>
                      <a:endParaRPr lang="en-US" b="0" i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Domain Specific</a:t>
                      </a: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Vocabulary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specific to a particular field of study (domain), such as the human body.  </a:t>
                      </a:r>
                      <a:r>
                        <a:rPr lang="en-US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Domain-specific</a:t>
                      </a:r>
                      <a:r>
                        <a:rPr lang="en-US" b="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words and phrases are analogous to Tier Three words.</a:t>
                      </a:r>
                      <a:endParaRPr lang="en-US" b="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CCSS Appendix A pg. 42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95027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determine the meaning of words.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228600" y="990600"/>
          <a:ext cx="8763000" cy="4906562"/>
        </p:xfrm>
        <a:graphic>
          <a:graphicData uri="http://schemas.openxmlformats.org/drawingml/2006/table">
            <a:tbl>
              <a:tblPr/>
              <a:tblGrid>
                <a:gridCol w="2190750"/>
                <a:gridCol w="932695"/>
                <a:gridCol w="5639555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determine or clarify the meaning of words and phrases.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Recognize unknown words.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figure out the meaning of the unknown words.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words in a story.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Pre-School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609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RI.K.4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305800" cy="5272322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words and phrases relevant to a grade 2 topic.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determine or clarify the meaning of words and phrases.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Recognize unknown words.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figure out the meaning of the unknown words.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words in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RI.1.4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305800" cy="4975412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general academic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domain specific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words and phrases relevant to a grade 3 topic.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words and phrases relevant to a grade 2 topic.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determine or clarify the meaning of words and phrases.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Recognize unknown words.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figure out the meaning of the unknown words.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14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RI.2.4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305800" cy="4574689"/>
        </p:xfrm>
        <a:graphic>
          <a:graphicData uri="http://schemas.openxmlformats.org/drawingml/2006/table">
            <a:tbl>
              <a:tblPr/>
              <a:tblGrid>
                <a:gridCol w="2076450"/>
                <a:gridCol w="666750"/>
                <a:gridCol w="5562600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general academic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domain specific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words and phrases relevant to a grade 4 topic.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general academic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domain specific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words and phrases relevant to a grade 3 topic.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words and phrases relevant to a grade 2 topic.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determine or clarify the meaning of words and phrases.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RI.3.4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305800" cy="4574689"/>
        </p:xfrm>
        <a:graphic>
          <a:graphicData uri="http://schemas.openxmlformats.org/drawingml/2006/table">
            <a:tbl>
              <a:tblPr/>
              <a:tblGrid>
                <a:gridCol w="2076450"/>
                <a:gridCol w="895350"/>
                <a:gridCol w="5334000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general academic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domain specific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words and phrases relevant to a grade 5 topic.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general academic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domain specific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words and phrases relevant to a grade 4 topic.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general academic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domain specific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words and phrases relevant to a grade 3 topic.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words and phrases relevant to a grade 2 topic.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RI.4.4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305800" cy="4937760"/>
        </p:xfrm>
        <a:graphic>
          <a:graphicData uri="http://schemas.openxmlformats.org/drawingml/2006/table">
            <a:tbl>
              <a:tblPr/>
              <a:tblGrid>
                <a:gridCol w="2076450"/>
                <a:gridCol w="895350"/>
                <a:gridCol w="53340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words and phrases, including figurative, connotative, and technical meanings.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general academic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domain specific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words and phrases relevant to a grade 5 topic.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general academic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domain specific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words and phrases relevant to a grade 4 topic.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general academic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domain specific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words and phrases relevant to a grade 3 topic.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RI.5.4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644</Words>
  <Application>Microsoft Office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determine the meaning of words.</vt:lpstr>
      <vt:lpstr>I can determine the meaning of words and phrases.</vt:lpstr>
      <vt:lpstr>I can determine the meaning of words and phrases.</vt:lpstr>
      <vt:lpstr>I can determine the meaning of words and phrases.</vt:lpstr>
      <vt:lpstr>I can determine the meaning of words and phrases.</vt:lpstr>
      <vt:lpstr>I can determine the meaning of words and phrases.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39</cp:revision>
  <dcterms:created xsi:type="dcterms:W3CDTF">2013-10-11T01:59:06Z</dcterms:created>
  <dcterms:modified xsi:type="dcterms:W3CDTF">2016-01-04T19:40:21Z</dcterms:modified>
</cp:coreProperties>
</file>