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wav" ContentType="audio/wav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67" r:id="rId14"/>
    <p:sldId id="268" r:id="rId15"/>
    <p:sldId id="273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39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652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416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202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289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043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290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516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038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115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60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5593-4EA7-4FAF-AE7D-4EC482071902}" type="datetimeFigureOut">
              <a:rPr lang="en-US" smtClean="0"/>
              <a:pPr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85DBE-5091-412B-85B6-FA621FBBE4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114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74XA3tCPt8" TargetMode="External"/><Relationship Id="rId2" Type="http://schemas.openxmlformats.org/officeDocument/2006/relationships/hyperlink" Target="http://www.youtube.com/watch?v=XoudxEM3dRY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media1.wav"/><Relationship Id="rId6" Type="http://schemas.openxmlformats.org/officeDocument/2006/relationships/image" Target="../media/image9.png"/><Relationship Id="rId5" Type="http://schemas.microsoft.com/office/2007/relationships/media" Target="../media/media1.wav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Nonfiction Text Structures</a:t>
            </a:r>
            <a:endParaRPr lang="en-US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33800"/>
            <a:ext cx="152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Minardi\AppData\Local\Microsoft\Windows\Temporary Internet Files\Content.IE5\IFZE3K6X\MC9004419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33800"/>
            <a:ext cx="1978025" cy="190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nardi\AppData\Local\Microsoft\Windows\Temporary Internet Files\Content.IE5\WZ6GS2B1\MC90043440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133600"/>
            <a:ext cx="1362075" cy="190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943600" y="5943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LM – Garfield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211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Fiction Text Features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</a:t>
            </a:r>
            <a:endParaRPr lang="en-US" dirty="0"/>
          </a:p>
          <a:p>
            <a:r>
              <a:rPr lang="en-US" dirty="0"/>
              <a:t>Chapter Index (for Chapter Books) </a:t>
            </a:r>
          </a:p>
          <a:p>
            <a:r>
              <a:rPr lang="en-US" dirty="0"/>
              <a:t>Illustrations </a:t>
            </a:r>
          </a:p>
          <a:p>
            <a:r>
              <a:rPr lang="en-US" dirty="0"/>
              <a:t>Bold Print </a:t>
            </a:r>
          </a:p>
          <a:p>
            <a:r>
              <a:rPr lang="en-US" dirty="0"/>
              <a:t>Continuous Text </a:t>
            </a:r>
          </a:p>
          <a:p>
            <a:r>
              <a:rPr lang="en-US" dirty="0"/>
              <a:t>Paragraphing </a:t>
            </a:r>
          </a:p>
          <a:p>
            <a:r>
              <a:rPr lang="en-US" dirty="0"/>
              <a:t>Dialogue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9218" name="Picture 2" descr="C:\Users\Minardi\AppData\Local\Microsoft\Windows\Temporary Internet Files\Content.IE5\BVTH6GKH\MP90044829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124200"/>
            <a:ext cx="243122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84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Non-fiction Text 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Title </a:t>
            </a:r>
          </a:p>
          <a:p>
            <a:r>
              <a:rPr lang="en-US" dirty="0"/>
              <a:t>Table of Contents </a:t>
            </a:r>
          </a:p>
          <a:p>
            <a:r>
              <a:rPr lang="en-US" dirty="0"/>
              <a:t>Index* </a:t>
            </a:r>
          </a:p>
          <a:p>
            <a:r>
              <a:rPr lang="en-US" dirty="0"/>
              <a:t>Photos </a:t>
            </a:r>
          </a:p>
          <a:p>
            <a:r>
              <a:rPr lang="en-US" dirty="0"/>
              <a:t>Captions </a:t>
            </a:r>
          </a:p>
          <a:p>
            <a:r>
              <a:rPr lang="en-US" dirty="0"/>
              <a:t>Diagrams </a:t>
            </a:r>
          </a:p>
          <a:p>
            <a:r>
              <a:rPr lang="en-US" dirty="0"/>
              <a:t>Glossary </a:t>
            </a:r>
          </a:p>
          <a:p>
            <a:r>
              <a:rPr lang="en-US" dirty="0"/>
              <a:t>Date line (periodicals) </a:t>
            </a:r>
          </a:p>
          <a:p>
            <a:r>
              <a:rPr lang="en-US" dirty="0"/>
              <a:t>Bold Print </a:t>
            </a:r>
          </a:p>
          <a:p>
            <a:r>
              <a:rPr lang="en-US" dirty="0"/>
              <a:t>Headings </a:t>
            </a:r>
          </a:p>
          <a:p>
            <a:r>
              <a:rPr lang="en-US" dirty="0"/>
              <a:t>Sub-titles 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  <p:pic>
        <p:nvPicPr>
          <p:cNvPr id="10242" name="Picture 2" descr="C:\Users\Minardi\AppData\Local\Microsoft\Windows\Temporary Internet Files\Content.IE5\6NIBXPL0\MC9004110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56495" y="3276600"/>
            <a:ext cx="3387505" cy="3443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723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text features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think?  </a:t>
            </a:r>
            <a:endParaRPr lang="en-US" dirty="0"/>
          </a:p>
        </p:txBody>
      </p:sp>
      <p:pic>
        <p:nvPicPr>
          <p:cNvPr id="11266" name="Picture 2" descr="C:\Users\Minardi\AppData\Local\Microsoft\Windows\Temporary Internet Files\Content.IE5\WS7ZV660\MP90018283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19400"/>
            <a:ext cx="24384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Minardi\AppData\Local\Microsoft\Windows\Temporary Internet Files\Content.IE5\IFZE3K6X\MP90040889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09800"/>
            <a:ext cx="2970993" cy="44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4985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I </a:t>
            </a:r>
            <a:r>
              <a:rPr lang="en-US" sz="4000" dirty="0" smtClean="0"/>
              <a:t>understand </a:t>
            </a:r>
            <a:r>
              <a:rPr lang="en-US" sz="4000" dirty="0"/>
              <a:t>that text features provide information that will support the building of </a:t>
            </a:r>
            <a:r>
              <a:rPr lang="en-US" sz="4000" dirty="0" smtClean="0"/>
              <a:t>meaning.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290" name="Picture 2" descr="C:\Users\Minardi\AppData\Local\Microsoft\Windows\Temporary Internet Files\Content.IE5\6NIBXPL0\MC900104728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86000"/>
            <a:ext cx="5337174" cy="118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Minardi\AppData\Local\Microsoft\Windows\Temporary Internet Files\Content.IE5\C08EDO0S\MP90038795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38600"/>
            <a:ext cx="3657600" cy="260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C:\Users\Minardi\AppData\Local\Microsoft\Windows\Temporary Internet Files\Content.IE5\3DB4CRDB\MC90023139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67434" y="4533900"/>
            <a:ext cx="2913828" cy="201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9686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are text features and text structures different?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133600"/>
            <a:ext cx="3352800" cy="3960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200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are text features and text structures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features are the way a text is presented.</a:t>
            </a:r>
            <a:endParaRPr lang="en-US" dirty="0"/>
          </a:p>
        </p:txBody>
      </p:sp>
      <p:pic>
        <p:nvPicPr>
          <p:cNvPr id="13315" name="Picture 3" descr="C:\Users\Minardi\AppData\Local\Microsoft\Windows\Temporary Internet Files\Content.IE5\C08EDO0S\MP90042233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6000"/>
            <a:ext cx="2927502" cy="438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2007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 structure is how a text is organized.</a:t>
            </a:r>
            <a:endParaRPr lang="en-US" dirty="0"/>
          </a:p>
        </p:txBody>
      </p:sp>
      <p:pic>
        <p:nvPicPr>
          <p:cNvPr id="14338" name="Picture 2" descr="C:\Users\Minardi\AppData\Local\Microsoft\Windows\Temporary Internet Files\Content.IE5\3DB4CRDB\MC900297267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3452019" cy="345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003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watch…………………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</a:t>
            </a:r>
            <a:r>
              <a:rPr lang="en-US" b="1" dirty="0" smtClean="0">
                <a:hlinkClick r:id="rId2"/>
              </a:rPr>
              <a:t>youtube.com</a:t>
            </a:r>
            <a:r>
              <a:rPr lang="en-US" dirty="0" smtClean="0">
                <a:hlinkClick r:id="rId2"/>
              </a:rPr>
              <a:t>/watch?v=XoudxEM3dRY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www.</a:t>
            </a:r>
            <a:r>
              <a:rPr lang="en-US" b="1" dirty="0" smtClean="0">
                <a:hlinkClick r:id="rId3"/>
              </a:rPr>
              <a:t>youtube.com</a:t>
            </a:r>
            <a:r>
              <a:rPr lang="en-US" dirty="0" smtClean="0">
                <a:hlinkClick r:id="rId3"/>
              </a:rPr>
              <a:t>/watch?v=s74XA3tCPt8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15362" name="Picture 2" descr="C:\Users\Minardi\AppData\Local\Microsoft\Windows\Temporary Internet Files\Content.IE5\C08EDO0S\MC90023215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495800"/>
            <a:ext cx="2319196" cy="1711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126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to think about what you learned.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 with your partner-</a:t>
            </a:r>
          </a:p>
          <a:p>
            <a:pPr>
              <a:buNone/>
            </a:pPr>
            <a:r>
              <a:rPr lang="en-US" dirty="0" smtClean="0"/>
              <a:t>	1</a:t>
            </a:r>
            <a:r>
              <a:rPr lang="en-US" dirty="0" smtClean="0"/>
              <a:t>.  The difference between text structure and text features.</a:t>
            </a:r>
          </a:p>
          <a:p>
            <a:pPr>
              <a:buNone/>
            </a:pPr>
            <a:r>
              <a:rPr lang="en-US" dirty="0" smtClean="0"/>
              <a:t>	2</a:t>
            </a:r>
            <a:r>
              <a:rPr lang="en-US" dirty="0" smtClean="0"/>
              <a:t>.  How both help us in our reading.</a:t>
            </a:r>
          </a:p>
          <a:p>
            <a:pPr>
              <a:buNone/>
            </a:pPr>
            <a:r>
              <a:rPr lang="en-US" dirty="0" smtClean="0"/>
              <a:t>	3</a:t>
            </a:r>
            <a:r>
              <a:rPr lang="en-US" dirty="0" smtClean="0"/>
              <a:t>.  Tell your partner your score for understanding.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521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can identify nonfiction text structures.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= </a:t>
            </a:r>
            <a:r>
              <a:rPr lang="en-US" dirty="0" smtClean="0"/>
              <a:t>I am an expert.  I can identify 5 text </a:t>
            </a: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</a:t>
            </a:r>
            <a:r>
              <a:rPr lang="en-US" dirty="0" smtClean="0"/>
              <a:t>structures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3 = I understand text structures.</a:t>
            </a:r>
          </a:p>
          <a:p>
            <a:r>
              <a:rPr lang="en-US" dirty="0" smtClean="0"/>
              <a:t>2 = I have heard about text structures.</a:t>
            </a:r>
          </a:p>
          <a:p>
            <a:r>
              <a:rPr lang="en-US" dirty="0" smtClean="0"/>
              <a:t>1 = I have no idea what you’re talking about.</a:t>
            </a:r>
            <a:endParaRPr lang="en-US" dirty="0"/>
          </a:p>
        </p:txBody>
      </p:sp>
      <p:pic>
        <p:nvPicPr>
          <p:cNvPr id="2050" name="Picture 2" descr="C:\Users\Minardi\AppData\Local\Microsoft\Windows\Temporary Internet Files\Content.IE5\WS7ZV660\MM900043731[1]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278386"/>
            <a:ext cx="1652454" cy="212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060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and Contrast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585469"/>
            <a:ext cx="6486174" cy="4129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4" y="1585469"/>
            <a:ext cx="1652473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750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Sequencing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42" y="2324100"/>
            <a:ext cx="4966131" cy="384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2449894" cy="245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MS900074641[1].wav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embed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1828800" y="3429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7968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16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and Solution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947987"/>
            <a:ext cx="543208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36837"/>
            <a:ext cx="2437200" cy="245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2357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Chronological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241" y="2328862"/>
            <a:ext cx="5106385" cy="393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10933"/>
            <a:ext cx="2538750" cy="34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4044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and Effect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7569" y="2000250"/>
            <a:ext cx="320954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C:\Users\Minardi\AppData\Local\Microsoft\Windows\Temporary Internet Files\Content.IE5\WS7ZV660\MM900288928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57600"/>
            <a:ext cx="24150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9971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text structure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does knowing or being familiar with text structures or how a text is organized help me as a reader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8194" name="Picture 2" descr="C:\Users\Minardi\AppData\Local\Microsoft\Windows\Temporary Internet Files\Content.IE5\BVTH6GKH\MC9002320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572000"/>
            <a:ext cx="1786550" cy="185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382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What are text features? 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</p:txBody>
      </p:sp>
      <p:pic>
        <p:nvPicPr>
          <p:cNvPr id="9218" name="Picture 2" descr="C:\Users\Minardi\AppData\Local\Microsoft\Windows\Temporary Internet Files\Content.IE5\BVTH6GKH\MP90044829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057400"/>
            <a:ext cx="243122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84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205</Words>
  <Application>Microsoft Office PowerPoint</Application>
  <PresentationFormat>On-screen Show (4:3)</PresentationFormat>
  <Paragraphs>58</Paragraphs>
  <Slides>18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Nonfiction Text Structures</vt:lpstr>
      <vt:lpstr>I can identify nonfiction text structures.</vt:lpstr>
      <vt:lpstr>Compare and Contrast</vt:lpstr>
      <vt:lpstr>Sequencing </vt:lpstr>
      <vt:lpstr>Problem and Solution</vt:lpstr>
      <vt:lpstr>Chronological</vt:lpstr>
      <vt:lpstr>Cause and Effect</vt:lpstr>
      <vt:lpstr>Why is text structure important?</vt:lpstr>
      <vt:lpstr>What are text features?  </vt:lpstr>
      <vt:lpstr>Fiction Text Features </vt:lpstr>
      <vt:lpstr>Non-fiction Text Features</vt:lpstr>
      <vt:lpstr>Why are text features important?</vt:lpstr>
      <vt:lpstr>  I understand that text features provide information that will support the building of meaning.  </vt:lpstr>
      <vt:lpstr>How are text features and text structures different?</vt:lpstr>
      <vt:lpstr>How are text features and text structures different?</vt:lpstr>
      <vt:lpstr>Text structure is how a text is organized.</vt:lpstr>
      <vt:lpstr>Let’s watch…………………</vt:lpstr>
      <vt:lpstr>Time to think about what you learned.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Nonfiction Text Structures</dc:title>
  <dc:creator>Minardi</dc:creator>
  <cp:lastModifiedBy>st</cp:lastModifiedBy>
  <cp:revision>13</cp:revision>
  <dcterms:created xsi:type="dcterms:W3CDTF">2013-02-23T00:51:21Z</dcterms:created>
  <dcterms:modified xsi:type="dcterms:W3CDTF">2013-03-01T15:52:43Z</dcterms:modified>
</cp:coreProperties>
</file>