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E00D-4100-44EC-827F-D50867BA592D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136B-E87D-4D85-8F20-CD192636B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E00D-4100-44EC-827F-D50867BA592D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136B-E87D-4D85-8F20-CD192636B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E00D-4100-44EC-827F-D50867BA592D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136B-E87D-4D85-8F20-CD192636B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E00D-4100-44EC-827F-D50867BA592D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136B-E87D-4D85-8F20-CD192636B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E00D-4100-44EC-827F-D50867BA592D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136B-E87D-4D85-8F20-CD192636B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E00D-4100-44EC-827F-D50867BA592D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136B-E87D-4D85-8F20-CD192636B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E00D-4100-44EC-827F-D50867BA592D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136B-E87D-4D85-8F20-CD192636B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E00D-4100-44EC-827F-D50867BA592D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136B-E87D-4D85-8F20-CD192636B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E00D-4100-44EC-827F-D50867BA592D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136B-E87D-4D85-8F20-CD192636B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E00D-4100-44EC-827F-D50867BA592D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136B-E87D-4D85-8F20-CD192636B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E00D-4100-44EC-827F-D50867BA592D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136B-E87D-4D85-8F20-CD192636B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CE00D-4100-44EC-827F-D50867BA592D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7136B-E87D-4D85-8F20-CD192636B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8229600" cy="838199"/>
          </a:xfrm>
        </p:spPr>
        <p:txBody>
          <a:bodyPr/>
          <a:lstStyle/>
          <a:p>
            <a:pPr algn="l"/>
            <a:r>
              <a:rPr lang="en-US" dirty="0" smtClean="0">
                <a:latin typeface="KG Behind These Hazel Eyes" pitchFamily="2" charset="0"/>
              </a:rPr>
              <a:t>Natural Disaster Research </a:t>
            </a:r>
            <a:endParaRPr lang="en-US" dirty="0">
              <a:latin typeface="KG Behind These Hazel Eyes" pitchFamily="2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1066801"/>
          <a:ext cx="8839200" cy="5638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3526"/>
                <a:gridCol w="1623526"/>
                <a:gridCol w="5592148"/>
              </a:tblGrid>
              <a:tr h="844592">
                <a:tc gridSpan="2"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Introduction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LD Elementa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LD Elementa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LD Elementa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4934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Information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 – 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How ______ are formed? </a:t>
                      </a:r>
                      <a:endParaRPr lang="en-US" sz="1200" dirty="0">
                        <a:solidFill>
                          <a:schemeClr val="tx1"/>
                        </a:solidFill>
                        <a:latin typeface="LD Elementa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Quotes (1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st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, 2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nd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)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Content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 Specific Vocabulary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Descriptions </a:t>
                      </a:r>
                      <a:endParaRPr lang="en-US" sz="1200" dirty="0">
                        <a:solidFill>
                          <a:schemeClr val="tx1"/>
                        </a:solidFill>
                        <a:latin typeface="LD Elementa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LD Elementa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2422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Information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 – 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How to be safe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LD Elementary" pitchFamily="2" charset="0"/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  <a:latin typeface="LD Elementa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Quotes (1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st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, 2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nd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) 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Content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 Specific Vocabulary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Descriptions 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LD Elementary" pitchFamily="2" charset="0"/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  <a:latin typeface="LD Elementa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LD Elementa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2422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Information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 – 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Aftermath 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LD Elementary" pitchFamily="2" charset="0"/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  <a:latin typeface="LD Elementa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Quotes (1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st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, 2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nd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)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Content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 Specific Vocabulary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Descriptions 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LD Elementary" pitchFamily="2" charset="0"/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  <a:latin typeface="LD Elementa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LD Elementa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5965">
                <a:tc gridSpan="2"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Conclusion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  - </a:t>
                      </a:r>
                      <a:endParaRPr lang="en-US" sz="1600" dirty="0">
                        <a:solidFill>
                          <a:schemeClr val="tx1"/>
                        </a:solidFill>
                        <a:latin typeface="LD Elementa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LD Elementa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LD Elementa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30459">
                <a:tc gridSpan="2"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Sources: </a:t>
                      </a:r>
                      <a:endParaRPr lang="en-US" sz="1600" dirty="0">
                        <a:solidFill>
                          <a:schemeClr val="tx1"/>
                        </a:solidFill>
                        <a:latin typeface="LD Elementa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LD Elementa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391400" y="3048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LD Elementary" pitchFamily="2" charset="0"/>
              </a:rPr>
              <a:t>Text Structure:</a:t>
            </a:r>
          </a:p>
          <a:p>
            <a:endParaRPr lang="en-US" sz="1200" dirty="0" smtClean="0">
              <a:latin typeface="LD Elementary" pitchFamily="2" charset="0"/>
            </a:endParaRPr>
          </a:p>
          <a:p>
            <a:r>
              <a:rPr lang="en-US" sz="1200" dirty="0" smtClean="0">
                <a:latin typeface="LD Elementary" pitchFamily="2" charset="0"/>
              </a:rPr>
              <a:t>___________________</a:t>
            </a:r>
            <a:endParaRPr lang="en-US" sz="1200" dirty="0">
              <a:latin typeface="LD Elementary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28601"/>
            <a:ext cx="7772400" cy="9144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KG Behind These Hazel Eyes" pitchFamily="2" charset="0"/>
                <a:ea typeface="+mj-ea"/>
                <a:cs typeface="+mj-cs"/>
              </a:rPr>
              <a:t>Natural Disaster Research 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KG Behind These Hazel Eyes" pitchFamily="2" charset="0"/>
              <a:ea typeface="+mj-ea"/>
              <a:cs typeface="+mj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1066800"/>
          <a:ext cx="9144000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7086600"/>
              </a:tblGrid>
              <a:tr h="187960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Graphic</a:t>
                      </a:r>
                      <a:endParaRPr lang="en-US" b="0" dirty="0">
                        <a:solidFill>
                          <a:schemeClr val="tx1"/>
                        </a:solidFill>
                        <a:latin typeface="LD Elementa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7960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Headings</a:t>
                      </a:r>
                      <a:endParaRPr lang="en-US" b="0" dirty="0">
                        <a:solidFill>
                          <a:schemeClr val="tx1"/>
                        </a:solidFill>
                        <a:latin typeface="LD Elementa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7960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LD Elementary" pitchFamily="2" charset="0"/>
                        </a:rPr>
                        <a:t>Text Features </a:t>
                      </a:r>
                      <a:endParaRPr lang="en-US" b="0" dirty="0">
                        <a:solidFill>
                          <a:schemeClr val="tx1"/>
                        </a:solidFill>
                        <a:latin typeface="LD Elementary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65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Natural Disaster Research 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Natural Disaster Research </dc:title>
  <dc:creator>ST User</dc:creator>
  <cp:lastModifiedBy>st</cp:lastModifiedBy>
  <cp:revision>3</cp:revision>
  <dcterms:created xsi:type="dcterms:W3CDTF">2014-10-21T19:27:32Z</dcterms:created>
  <dcterms:modified xsi:type="dcterms:W3CDTF">2014-10-22T18:56:23Z</dcterms:modified>
</cp:coreProperties>
</file>