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3" r:id="rId3"/>
    <p:sldId id="269" r:id="rId4"/>
    <p:sldId id="270" r:id="rId5"/>
    <p:sldId id="261" r:id="rId6"/>
    <p:sldId id="257" r:id="rId7"/>
    <p:sldId id="264" r:id="rId8"/>
    <p:sldId id="263" r:id="rId9"/>
    <p:sldId id="259" r:id="rId10"/>
    <p:sldId id="265" r:id="rId11"/>
    <p:sldId id="262" r:id="rId12"/>
    <p:sldId id="258" r:id="rId13"/>
    <p:sldId id="266" r:id="rId14"/>
    <p:sldId id="267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89066" autoAdjust="0"/>
  </p:normalViewPr>
  <p:slideViewPr>
    <p:cSldViewPr>
      <p:cViewPr>
        <p:scale>
          <a:sx n="80" d="100"/>
          <a:sy n="80" d="100"/>
        </p:scale>
        <p:origin x="-2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8CC9D-F6B7-48BE-B1DA-100FB9EB127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B143C-9345-44A6-8FE6-79E4B02489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Engage the students with the 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</a:t>
            </a:r>
            <a:r>
              <a:rPr lang="en-US" baseline="0" dirty="0" smtClean="0"/>
              <a:t> all three words and see if you can use them in one sentence.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Application-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an opportunity to use the words they just learned from the text.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Revisit the Goal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Prior Knowledge- (APK)</a:t>
            </a:r>
          </a:p>
          <a:p>
            <a:r>
              <a:rPr lang="en-US" baseline="0" dirty="0" smtClean="0"/>
              <a:t>Turn and Talk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Information-</a:t>
            </a:r>
          </a:p>
          <a:p>
            <a:r>
              <a:rPr lang="en-US" dirty="0" smtClean="0"/>
              <a:t>Read the book- provide a brief explanation of any words that may be new</a:t>
            </a:r>
            <a:r>
              <a:rPr lang="en-US" baseline="0" dirty="0" smtClean="0"/>
              <a:t> or unfamiliar to the students.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Engage the students with the word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Engage the students with the 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75000"/>
              </a:schemeClr>
            </a:gs>
            <a:gs pos="70000">
              <a:schemeClr val="bg1">
                <a:lumMod val="95000"/>
              </a:schemeClr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22E2-4DF6-4645-AD84-CC1106ECDDE0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viewpure.com/7LjwPF1toC4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0" y="2057400"/>
            <a:ext cx="2438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4</a:t>
            </a:r>
            <a:r>
              <a:rPr lang="en-US" sz="3600" b="1" baseline="30000" dirty="0" smtClean="0"/>
              <a:t>th</a:t>
            </a:r>
            <a:r>
              <a:rPr lang="en-US" sz="3600" b="1" dirty="0" smtClean="0"/>
              <a:t> Grade </a:t>
            </a:r>
          </a:p>
          <a:p>
            <a:r>
              <a:rPr lang="en-US" sz="3600" b="1" dirty="0" smtClean="0"/>
              <a:t>Text Talk</a:t>
            </a:r>
          </a:p>
          <a:p>
            <a:r>
              <a:rPr lang="en-US" sz="2800" b="1" dirty="0" smtClean="0"/>
              <a:t>Unit 2</a:t>
            </a:r>
            <a:endParaRPr lang="en-US" sz="2800" b="1" dirty="0"/>
          </a:p>
        </p:txBody>
      </p:sp>
      <p:pic>
        <p:nvPicPr>
          <p:cNvPr id="31746" name="Picture 2" descr="http://ecx.images-amazon.com/images/I/51FIBOHu2tL._SX258_PJlook-inside-v2,TopRight,1,0_SH20_BO1,204,203,200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28600"/>
            <a:ext cx="4191000" cy="55288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057400"/>
            <a:ext cx="845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Describe a time you had to </a:t>
            </a:r>
            <a:r>
              <a:rPr lang="en-US" sz="5400" b="1" dirty="0" smtClean="0"/>
              <a:t>wade</a:t>
            </a:r>
            <a:r>
              <a:rPr lang="en-US" sz="2800" b="1" dirty="0" smtClean="0"/>
              <a:t> through water?  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8288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thrashed</a:t>
            </a:r>
            <a:endParaRPr lang="en-US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68580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/>
              <a:t>thrash</a:t>
            </a:r>
            <a:r>
              <a:rPr lang="en-US" sz="3600" b="1" dirty="0" smtClean="0"/>
              <a:t>(thrashed)</a:t>
            </a:r>
          </a:p>
          <a:p>
            <a:endParaRPr lang="en-US" sz="11500" b="1" dirty="0" smtClean="0"/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16002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to move about wildly</a:t>
            </a:r>
            <a:endParaRPr lang="en-US" sz="3200" dirty="0"/>
          </a:p>
        </p:txBody>
      </p:sp>
      <p:pic>
        <p:nvPicPr>
          <p:cNvPr id="10242" name="Picture 2" descr="http://i1.ytimg.com/vi/7LjwPF1toC4/maxresdefault.jpg?feature=o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2514600"/>
            <a:ext cx="5867400" cy="3298839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6629400" y="3124200"/>
            <a:ext cx="1905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Click on the picture to view a YouTube video of an Elk thrashing a tree.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209800"/>
            <a:ext cx="89916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Have you ever seen an animal or a person </a:t>
            </a:r>
            <a:r>
              <a:rPr lang="en-US" sz="5400" b="1" dirty="0" smtClean="0"/>
              <a:t>thrash </a:t>
            </a:r>
            <a:r>
              <a:rPr lang="en-US" sz="2800" b="1" dirty="0" smtClean="0"/>
              <a:t>around? Why were they thrashing around?</a:t>
            </a:r>
            <a:endParaRPr lang="en-US" sz="2800" b="1" dirty="0"/>
          </a:p>
        </p:txBody>
      </p:sp>
      <p:sp>
        <p:nvSpPr>
          <p:cNvPr id="21508" name="AutoShape 4" descr="data:image/jpeg;base64,/9j/4AAQSkZJRgABAQAAAQABAAD/2wCEAAkGBhQSEBUUExQSFRUUFBAQFBUSEBQUEBQUFBAVFBQUFBQXHCYeFxkkGRQUHy8gIycpLCwsFR4xNTAqNSYrLCkBCQoKDgwOGg8PFywgHBwpKSkpKSkpKSwpKSkpLCkpLCwpKSkpKSksKSksLCksKSkpKSwpLCkpLCkpKSwpKSwsLP/AABEIAMEBBQMBIgACEQEDEQH/xAAcAAABBQEBAQAAAAAAAAAAAAADAAECBAUGBwj/xABCEAABAwIDBQQHBAkCBwAAAAABAAIDBBEFITESQVFhcROBkaEGIjJSscHRBxRy4RVCQ2KCkqKy8BbxFyMzNGNz4v/EABkBAAMBAQEAAAAAAAAAAAAAAAECAwAEBf/EACERAAMBAAIDAAMBAQAAAAAAAAABAhEDIRIxQQQTUWEU/9oADAMBAAIRAxEAPwAAbdXIoQBc6INM0XzViOznWN/HLwXoNnEkCNOXn1c+iNDhLz7QIC0qTDhewdmLZBakcwBLSL+am+R/B1C+kMGw9oFviFtDZYdFUiBBvYdynG9zjciwG8rnb0ulhZZGb5KwxiGCoTVoYl9jdItg2ViGx1WX9/uBdWYahDDF00rbWVDE6cticcjYG1+id2JgGw15KtjlaOyNzbLO+/kjKegprDz5zrlIpPdnkmXonDg4KmChqbVjEwtLC475+KoQx3K6H0fp7E36jqpXWIpE6zeoMOBAJWrtABAp9LIjY1xN6daWE+0Uw6ygBZIuQCT21VrJdkX1PBFcVVqDdFAZnxVZcSCLb08tOHgI8jRbQBQhab7rKmiYZFZQi2Q7uKxZKY30suzfCCb2us/EWjp3Kk2xKhHLmm438EFwVqqmzOeSpuK6E2c7SGUko9c1KRybQYQcUlEpLAM4OV+nJJFhfmqBjtqtHCgdoW6pK9FZ9mjPV2GywWO87+t0ehMbTtOk11vf5KmGOL3bwbjTwQA1ctvOkdELe2dQ/GIAPaJ6MPzsgv8ASCO1gH+Q+a5xPZSLeJvn0kysI/F35KjW+kbLgPa9l9HD1mHllmD3Km0ppGBzbOFwdyyZnKZ0VLVRvjBY5ruOy4EjqNQpjEBYgHTJee1tC6F200kt3OGreRt8U0WKP3m/XXxTKl9EcP4dzNiFhdntc8wsyve9zLuuSTx07ljU+Ld3XP4LUbWF19kgjuP+ytLXwhSf1GbscFYionOBtuFzfgr8EJBzA5ncrH6WbsFpAFwRlbgqO38EUr6c+VNiG4p2lVJl6ifZ4uLhdZhlPsv5WuOK5bC5rO0vfLpzXUU8lgD/ALhc/KX4zeY9TDlSjqFcbIuU6CRcUPtM0pZMlV7VExd2roEjc0zJUi+6xgL2XKIIL6qbRYIUkiICMjrLmcWrCSQNy06+qNjY6LCqb81aEStlB7UPZViRh4ILNV0pnO0MFFxRWgIciIAaSmSAkjoMKnaA9VqYZRO9rZNvJZLAWG+XxWxRYy5oG9qle50VnN7NeJluayK6K0h4e0O/NatNUtcbjfmqeKAGxHMH5fNctI6ZZQsnCYp2tSFSYCQTWUgiYlsgjMXByIOhWFiWEGO7mXLN43t+o5reCkHIYE5BrkVkljcXB5arRxTBrXfGMtS0bubfoshpQ9BNOPGJNnZJ2hz18dVL72Drl1+qzmlTunm3PonXHNF//MtFJqoMfbMfFHZUHfY+RV1zr6iFfjv4y/T1BY64Wg3Fs8hrryWM2dp5dfqjxPtnkfMKmzXok1U+zraStyFt3HVacFeFx+HV/rWO/K5WuBle/mo1BWaNiauGiZky54VmatUtRtOsEvjgfLTebKoioF73VIuzA4+SnLALJcG0uipB3oVROAFn1MwboqklcSUykDoDiNYd2nNAw2YudYlNiFSy2ufLis2nns66up1EG+zeqyGArEnq9rcE89S52t7KqU0zgKrR9tMXKN0lQmEskobSSxikXXVlmgvu3Ks1hV6nYeCSiiLFLNbcj1laAwl2XAbyeSysRxARj946D5lc9UYk5xuSSua6RaEzp2Yiw8fC/wAEZtZH73iCFx7a5HZiPNR06DsGSNOjmnvCN2a5BuIo8eJW5dDb4I6Y6fZS2Vgx4wfePjf4qwzGDxHeB8kQ6bLVl4pgu1d8eupbudzHAqTMW47PwVyHEW/4Qtmm05ZuSkCuhxDDmTes0gP6ZO5H6rn5GFpsRYjcUrnApjhSCGHKV1hid1Jj7aZIYKV1gl6GrtqAfI/RaEWJA77cjl56LB7VWRSSlu12cmzrcRutbjeyb9jXsR8M16NGoluVbwatax3rE8uHeuUOIkH1Tblu8FYbiO5wI8vIqq5pax9Ea/Gue57O5nrmnNrh3Ky2e7Neq4mKqBGR7tCrwqHssbkJ/BP0yLpp9o25KoLGqavM2Un14I5qm8cSnmc9k6rSIN1NrUqa189EZ2yqNiJEb80F6m4oRcijMYuTbSYlJoRFJhJGZEdwSS6HCFTGdw8FVEzhkcr8V0NNCHNSmwoHUKCtLpl/A5Cpw3tHFxe4aDQECwQHejh3SeLPzW9W0Ww4cCgufnkp8qnNX0px7uMxT6Nv99ve0hR/07Lucw97vot7tFNrlDC+HOHAZhuaej/qo/oqcfqHuc36rqA5SC2Gw5Q0Uw/Zv7hf4KJZKNWSfyO+i7FjFWqcTY3T1jy07yjhjlDUvGocOoIUf0m7ituoxB78ibDgMh38VW2UuhwzhjDxo4+KhLib3G5c42yFyVomBvAeAUTRs90eC2sOFBuJPG+/UBFbi53gIxoWcPMoE2HA+ybdcwtrNgZmLjePNaVG3aF3NdY2IAsDbjc6BZWEYd6+1KAWt0G5x58h5+K0Zq+SeUxQ5b3vPstHE/IKPJytdI6OLj3tm3TYxBTkWiBkOTRcySE7gL/EKzsVdTJeSTsIgcw115OlxkD1OXAqOF0sNI3bDdqS2ckmbzxt7o6eaPBTy1LtqRxii1DQB2rx3+y3mc/iuVtv2dKxeglZilNRtLmiPb3u2QZCbalxzuuIxn07kndZzWmO/skZ9QdxXoNc6nhYQI4zYfrtDr9dq9+9ea49RMlf2kIazc9oADL7nNA04Hu4p128F/0IyoAsWm7Xeyd/Np5haEOIOAte44HMfksGiw4g+u8ttmNmIOBPE+uFoCED9oP4o5B/aHLshtHLyY3/AIbLaoHl5hEHj0WO1ltJYj/FI3+5gRY5XD3T+GSM+QdddM89L32clcEv10arSiBypxVR/WafC/mFbZOwi17HnkrrmlnO+GkOSoEqTh/m5MrIiRsjRNRqDDjI6wyG8rpDhjWMFhchTu0uh5hsyKWNxCS14aUWub3KSg6KKTOiGyjOrslnTuO3YG6uUsQ3hBodMoYjVXBy0WS0rq6vD2HPNZNZTRZ2yPVI15ehk/H2ZgcptKE9ttM0KSoIGTCTzsAlcUvhRXL+l9pQJsVY3T1jyPq+P0WVM6R+unAEAKApzy8UPG/iN5z/AEsT175NTlwGQ/NCaE7ac8lMQHkt+q38N+2P6RAUgpCDn5Ijaa+/yR/Tf8N+6P6AKStGk5oseHg7z5fRH9NG/dJmlSp6cyO2Wi58gOJ5LRdh7P3vH8lzr/Sxsb3NjbkCRcnNxHyU+VVC0rxVPI8OtZ6MvkAawhrdHPPtW37Ld58FtUWEQ07QxgAAzO9zj7zjvK82b6fz2tcActVb/wBfFrQWjaedS7QD6rgc19O7V6R6Q3DWkhxBy02rW6gfVCxWuETCdOa82/4iVF8yLcPzXV4H6bse0Fzg3kTZDGjdMq0eAz1j9uQuihve5HrOH7jTr1OXVdXS0tLTM2Y2AcXOsZHdXH4DLkqz/SiBw9oX6rBxn0hZsuzGiKRqplXH5Y3yDs2gHM+oAAR0G/ms4QHgfBZuDVLn1QN9z+4bJ/JdOQvR/H4fOdbPP/I5/CsSMv7qfdPgl9xPurUARI4yTYLp/wCaf6c3/TX8Mb9GH3fMI9Ph0oPq3H8QW9HQ3OZV2noGjee5L+qF9Zv3W/iKdHhlR+0c23DaJ+RCI6heNQ3Ln/8AK6Ono3WG9XhQX1AKVV4jPa9mdhNNlll3LTfHYKzDTBqmWXU3WsZTiMmQBJXnUgSR8gYcpsgOOhKVPVZ8giVVhnZY1RVZ5FVS0k3hvTzZclz1VN65zv3JxXnS6o1LySniMFqtHPinaLquCrNNJYqr6EQGSJDIWlUwi11RLM0U9A0QATgKfZp7IgGa1WqZo71XCLE5BhQZ0Wan2lhZWYqQObe5BQTFuSamNhXK81xim7Ooe395xHR2Y8iF6Y+POy57049HXdi2pAyBEb7agH2HHvuO8KX5C2dKcLyjiA5MCmumvmvPw79DOdknhchgqbEApllkhGYKMypc5wzN9OqA3RSa8tII3G6A+nVegeHkvkkcDZo7MficbnwA81076ck2AOuWSv8AorSMOHxPjaGlxkc/U+vtm5ueVlr0tPs6kdF3cNeMnBzLyowGYI7UkBaVHRtaDaxIF1ddHtuyGihS0xaTcam2ao7bXZNSkCpaLadmNf8ALroKbCGixIzCDQQ2K1muUaplZlDCIJbCfaUlMcE4Jg1FITELGI2Tprp1jHH1NASsapwcgrtHALNqyArTbRKoRxboC12h8FZdRhzb3sVq1UrQsyeXgrqmyOJFdlEb8VKWnsbb0oakhFknvqm70HRJjPVsQhmEXSFSfBQ7S6yTMyUltFH7vwUL5rWo4bgG2izfiZLTPfROA08FKmpTfRazy4mwCt09MAQT4bkj5OhvAqMpi1tzbuVCQm9wFtVMDje3SyznYY/UfFCX/Q0hYXRdq6xv1XVVGBRywPhcPVkYWHlcZEcwbHuWJh8b25W7109GDbPgpcr0pxro+Z8Uw90Ez4nizo3uY7qDa45b+9VCvSftnwPYmjqWjKUdm/8AGwZHvZb+RebLlaw6UyTUZqExFakY6DtTFJpTrIJ659kNdt0ssR/ZvDh0eLHzb5rsqjDwRkvLfseq9msezc+J3i1zXDyuvYCqwyNrsyIadzSiOjucxmtB0d0KKAjVU0TCUUeSMAiMameUoSIU7qLVIlYwrpimumLljDEpJrpLGMV0yz6lwVMSvvqrUcV81bMJ7pXfSByz67DzqDlwW0SQgTOBTKmhXKZzbqcjUIW0uiliBB0WDPFYq81pGlhAORYHKuFJqfBdLbrFXqGW2QzWaxalLTZbQ8lOvQ8+zSDLkG6UshuAM+ilA24R48NLje9ui59wthdo6XaGfmrAwlpO/uVulj2QArDSpOimGdBhAab3JV21gjPcqkr0NbDmHNfaJhonoJha7mDtm9Y8z/TtDvXz+vpySMOBB0IIPQ5FfNNfT9nK9nuPez+Vxb8ktDSQaitQWlFa5TKIO1EshsKJdKOdR9mcuziUf7zZW+MTvovbGBeB+hc+ziFMf/NG3+Z2z819BsaqwStdjNaptCkAmcnEE4oRKk5yC9ywCTprKIqEB7UwCJiztqLnoJKjtLGDNenQmhJYBz88AOY1TwNsM1Jk3FRe+6oIDdLuVCqu3oUeZljcKdgRmnXQr7Md05AzVWWQHqtPEYctFmGnV5z2RrRnw5XyPRSpqUuV7D6XayW3T0GzuS1yZ0GY0w20JC1qCjJH+WU5aUl4WtRQbKjV9FZgejoNkWKvxRWUWlP2ig3pYLdIPQDIm7RAxYdIgPKgZEMyImDAr5sx+YOq53DQzTEdDI4r6AxnFhT08kp/UY5w5u0aO9xAXzjI65J45pWFDhyI0oQRY2pB0WIyiKDAppSiNv0JozJiFM0D9tG88msdtuPg0r6IAXmX2MYMAyapcBcuEDDvAaA59upLB/CvTC9UklT7JWQ3FSLkKQphSL3Ku+YKE0qpufdMAtdtdTDlVjCsBYAzypRRpCNFAsgERyToT3JLGMh8YVeWwQnVJsgNqLuVkiTYB9QS618lehfdS+6NdnYJjS2OSLaYEmggow5WBhjB+qDz3qVOrrCptsokipBhrW6ZI7YkcFS2Uuhwq/dxe6tMamIUS5AJNzkIyJnPQ1jE+0S21EMTHJYw5eo7SiUCtq2xRukfk1jXOPQC6wDgftYx/JlM08JZLf0NPm7wXmJV7GMRdPM+V/tPcXHlfQDkBYdyopGOOEaMITQjsSsdBmKbUNq3fQ/CvvFbDGRdpeHP/Az13eTSO9KMe2+h2F/d6GCO1jsB7/xyeu7w2rdy1yVF0qFJMrIiEfKq8syDJOqz5kQEpH3UWtUdpHhjuiANBErAYosUroBGumJTufZVpJFjCeE6EZEkQHHtqr6ILyb3CpxPsrcUoHVd3jhybpsUc5tmr8Ul1iw1IVuOoXPUllRrXT9qqTapCdV52SeI/kajZ0eOoWC+cqcFQVnAPI3TIouKpxTqwHJcH0YojMkggTTIGJPmQ2G6AXosBWMWmwkrgPtaxjs4mU7TnJ/zH29xp9UHq65/gXoRrAxpc42DQXEncALkr599KsbNVVSTHRzvVHusGTB4Ad90rYyMYpJFIJAk2hGaEJqM1KUQRq9L+yHC85qg7gIGdTZ7/IMHeV5q1e4ehNF2FBC3Qub2zusnrD+nZHcjK7Bb6OgfKq8k6FNMqr5VUkFfMmbmq+2pNkRFL0cauR2AWWydT+8rBNPtEg9ZgnUmzrYbS/I5A7QXQXT5Ku6VE2lt8qSzzMksDTjmojUkl6BxFqLcrsaSSlRWQ+8KG9JJTGJDRSg+aSSxi9ArsaSSkyshQqsySSUIAo0SSSBkUvSj/saj/wBMv9pXgkupSSSUOgZSCSSRjIK1EakkgUQUL6Apf+kz8Ef9gTpJoJ8gGVV3JJKpNkQphJJEUcKYSSWMSTtSSWMO5BekksYGkkki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6" name="AutoShape 12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8" name="AutoShape 14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0" name="AutoShape 16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Who can use all 3 words in a sentence?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1295400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/>
              <a:t>scorpion</a:t>
            </a:r>
          </a:p>
          <a:p>
            <a:r>
              <a:rPr lang="en-US" sz="9600" b="1" dirty="0" smtClean="0"/>
              <a:t>waded</a:t>
            </a:r>
          </a:p>
          <a:p>
            <a:r>
              <a:rPr lang="en-US" sz="9600" b="1" dirty="0" smtClean="0"/>
              <a:t>thrashed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http://www.photo-dictionary.com/photofiles/list/459/836penc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4114800"/>
            <a:ext cx="996914" cy="14478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685800" y="1524000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/>
              <a:t>scorpion</a:t>
            </a:r>
          </a:p>
          <a:p>
            <a:r>
              <a:rPr lang="en-US" sz="9600" b="1" dirty="0" smtClean="0"/>
              <a:t>waded</a:t>
            </a:r>
          </a:p>
          <a:p>
            <a:r>
              <a:rPr lang="en-US" sz="9600" b="1" dirty="0" smtClean="0"/>
              <a:t>thrashed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Draw a picture for each word to show what they mean.</a:t>
            </a:r>
            <a:endParaRPr lang="en-US" sz="3200" dirty="0"/>
          </a:p>
        </p:txBody>
      </p:sp>
      <p:pic>
        <p:nvPicPr>
          <p:cNvPr id="30722" name="Picture 2" descr="http://openclipart.org/image/800px/svg_to_png/85273/spiral_noteboo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1828800"/>
            <a:ext cx="1581531" cy="19893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use words I learn from a text.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use words I learn from a text.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ritingunderpressure.files.wordpress.com/2011/01/ta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819400"/>
            <a:ext cx="5206151" cy="30003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10668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Tell your partner about a new word you learned last week.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ecx.images-amazon.com/images/I/51FIBOHu2tL._SX258_PJlook-inside-v2,TopRight,1,0_SH20_BO1,204,203,200_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304800"/>
            <a:ext cx="4267200" cy="5629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21336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scorpion</a:t>
            </a:r>
            <a:endParaRPr lang="en-US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3000" y="1828800"/>
            <a:ext cx="312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A type of spider with poison in its long tail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228600"/>
            <a:ext cx="71628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/>
              <a:t>scorpion</a:t>
            </a:r>
            <a:endParaRPr lang="en-US" sz="11500" b="1" dirty="0"/>
          </a:p>
        </p:txBody>
      </p:sp>
      <p:pic>
        <p:nvPicPr>
          <p:cNvPr id="22530" name="Picture 2" descr="http://www.medtogo.com/assets/images/scorp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828800"/>
            <a:ext cx="4191000" cy="2791632"/>
          </a:xfrm>
          <a:prstGeom prst="rect">
            <a:avLst/>
          </a:prstGeom>
          <a:noFill/>
        </p:spPr>
      </p:pic>
      <p:pic>
        <p:nvPicPr>
          <p:cNvPr id="22532" name="Picture 4" descr="http://upload.wikimedia.org/wikipedia/commons/8/8d/Asian_forest_scorpion_in_Khao_Yai_National_Par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2743200"/>
            <a:ext cx="2141744" cy="32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981200"/>
            <a:ext cx="2857501" cy="2286001"/>
          </a:xfrm>
          <a:prstGeom prst="rect">
            <a:avLst/>
          </a:prstGeom>
          <a:noFill/>
        </p:spPr>
      </p:pic>
      <p:pic>
        <p:nvPicPr>
          <p:cNvPr id="3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5943600" y="4571999"/>
            <a:ext cx="2857501" cy="228600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81000" y="38100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Thumbs up, Thumbs down</a:t>
            </a:r>
          </a:p>
          <a:p>
            <a:r>
              <a:rPr lang="en-US" sz="2800" b="1" dirty="0" smtClean="0"/>
              <a:t>Which of these has poison like a scorpion?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5105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dirty="0" smtClean="0"/>
              <a:t> shark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/>
              <a:t> black widow spider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/>
              <a:t> dog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/>
              <a:t> cobra snake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/>
              <a:t> brown recluse spider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/>
              <a:t> jellyfish</a:t>
            </a:r>
          </a:p>
          <a:p>
            <a:pPr>
              <a:buFont typeface="Arial" pitchFamily="34" charset="0"/>
              <a:buChar char="•"/>
            </a:pP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22860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waded</a:t>
            </a:r>
            <a:endParaRPr lang="en-US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286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/>
              <a:t>wade</a:t>
            </a:r>
            <a:r>
              <a:rPr lang="en-US" sz="3600" b="1" dirty="0" smtClean="0"/>
              <a:t> (waded)</a:t>
            </a:r>
            <a:endParaRPr lang="en-US" sz="9600" b="1" dirty="0"/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1000" y="160020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to walk into the water</a:t>
            </a:r>
            <a:endParaRPr lang="en-US" sz="3200" dirty="0"/>
          </a:p>
        </p:txBody>
      </p:sp>
      <p:pic>
        <p:nvPicPr>
          <p:cNvPr id="16386" name="Picture 2" descr="http://farm4.static.flickr.com/3038/2807172059_ace96d709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667000"/>
            <a:ext cx="4114800" cy="3086100"/>
          </a:xfrm>
          <a:prstGeom prst="rect">
            <a:avLst/>
          </a:prstGeom>
          <a:noFill/>
        </p:spPr>
      </p:pic>
      <p:pic>
        <p:nvPicPr>
          <p:cNvPr id="16388" name="Picture 4" descr="http://farm4.static.flickr.com/3029/2891880788_a6d244a9d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1676400"/>
            <a:ext cx="3860800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356</Words>
  <Application>Microsoft Office PowerPoint</Application>
  <PresentationFormat>On-screen Show (4:3)</PresentationFormat>
  <Paragraphs>75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</dc:creator>
  <cp:lastModifiedBy>st</cp:lastModifiedBy>
  <cp:revision>47</cp:revision>
  <dcterms:created xsi:type="dcterms:W3CDTF">2013-09-20T22:58:17Z</dcterms:created>
  <dcterms:modified xsi:type="dcterms:W3CDTF">2013-10-21T13:59:05Z</dcterms:modified>
</cp:coreProperties>
</file>