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386" y="-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390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548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6933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59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65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346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83075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8132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021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482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16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3A0FE-AA50-44BA-A638-8B49626871AA}" type="datetimeFigureOut">
              <a:rPr lang="en-US" smtClean="0"/>
              <a:pPr/>
              <a:t>10/16/2014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1920-8F09-426A-932C-FA6563AC7A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513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101" t="24755" r="34739" b="27941"/>
          <a:stretch/>
        </p:blipFill>
        <p:spPr bwMode="auto">
          <a:xfrm>
            <a:off x="0" y="152400"/>
            <a:ext cx="6357232" cy="3370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101" t="24755" r="34739" b="27941"/>
          <a:stretch/>
        </p:blipFill>
        <p:spPr bwMode="auto">
          <a:xfrm>
            <a:off x="147918" y="4876800"/>
            <a:ext cx="6357232" cy="3370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9195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18617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 Davis</dc:creator>
  <cp:lastModifiedBy>st</cp:lastModifiedBy>
  <cp:revision>5</cp:revision>
  <dcterms:created xsi:type="dcterms:W3CDTF">2014-08-31T19:59:53Z</dcterms:created>
  <dcterms:modified xsi:type="dcterms:W3CDTF">2014-10-16T14:09:44Z</dcterms:modified>
</cp:coreProperties>
</file>