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D1224-EEF8-4EBB-A0B0-96D12062A8E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08B26-AEAC-4554-BDED-2D3C7D1E6D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the students that his is a video recording</a:t>
            </a:r>
            <a:r>
              <a:rPr lang="en-US" baseline="0" dirty="0" smtClean="0"/>
              <a:t> of the 33 1/2 record.  When records got a scratch it affected the recording, often causing it to skip and repeat.  They will hear </a:t>
            </a:r>
            <a:r>
              <a:rPr lang="en-US" baseline="0" smtClean="0"/>
              <a:t>a skip/repeat </a:t>
            </a:r>
            <a:r>
              <a:rPr lang="en-US" baseline="0" dirty="0" smtClean="0"/>
              <a:t>in </a:t>
            </a:r>
            <a:r>
              <a:rPr lang="en-US" baseline="0" smtClean="0"/>
              <a:t>this recording.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08B26-AEAC-4554-BDED-2D3C7D1E6D4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6C7E6F-1B23-46C1-A479-95C616F8123C}" type="datetimeFigureOut">
              <a:rPr lang="en-US" smtClean="0"/>
              <a:pPr/>
              <a:t>8/4/2013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2BAA28-9E04-4221-A2F2-C8A689522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n.com/brer_bea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Brer</a:t>
            </a:r>
            <a:r>
              <a:rPr lang="en-US" dirty="0" smtClean="0"/>
              <a:t> Rabbit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Unit 1</a:t>
            </a:r>
            <a:endParaRPr lang="en-US" dirty="0"/>
          </a:p>
        </p:txBody>
      </p:sp>
      <p:pic>
        <p:nvPicPr>
          <p:cNvPr id="5" name="Picture 2" descr="http://www.mythfolklore.net/3043mythfolklore/images/remus/disney_rabb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81000"/>
            <a:ext cx="4267200" cy="4301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Brer</a:t>
            </a:r>
            <a:r>
              <a:rPr lang="en-US" dirty="0" smtClean="0"/>
              <a:t> Rabbit</a:t>
            </a:r>
            <a:endParaRPr lang="en-US" dirty="0"/>
          </a:p>
        </p:txBody>
      </p:sp>
      <p:pic>
        <p:nvPicPr>
          <p:cNvPr id="1028" name="Picture 4" descr="http://fc09.deviantart.net/fs70/i/2012/171/2/3/brer_rabbit_by_nene_takagi-d545wwd.png"/>
          <p:cNvPicPr>
            <a:picLocks noChangeAspect="1" noChangeArrowheads="1"/>
          </p:cNvPicPr>
          <p:nvPr/>
        </p:nvPicPr>
        <p:blipFill>
          <a:blip r:embed="rId2" cstate="print"/>
          <a:srcRect t="7296"/>
          <a:stretch>
            <a:fillRect/>
          </a:stretch>
        </p:blipFill>
        <p:spPr bwMode="auto">
          <a:xfrm>
            <a:off x="4724400" y="1676400"/>
            <a:ext cx="3681598" cy="4876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1000" y="38862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Do you think </a:t>
            </a:r>
            <a:r>
              <a:rPr lang="en-US" sz="2400" b="1" dirty="0" err="1" smtClean="0"/>
              <a:t>Brer</a:t>
            </a:r>
            <a:r>
              <a:rPr lang="en-US" sz="2400" b="1" dirty="0" smtClean="0"/>
              <a:t> Rabbit is a trickster?</a:t>
            </a:r>
          </a:p>
          <a:p>
            <a:r>
              <a:rPr lang="en-US" sz="2400" b="1" dirty="0" smtClean="0"/>
              <a:t>Explain your answer to your partner.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a Character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As you listen to the story-</a:t>
            </a:r>
          </a:p>
          <a:p>
            <a:r>
              <a:rPr lang="en-US" dirty="0" smtClean="0"/>
              <a:t>Take notes to help you describe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Brer</a:t>
            </a:r>
            <a:r>
              <a:rPr lang="en-US" dirty="0" smtClean="0"/>
              <a:t> Rabbit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52800" y="5562600"/>
            <a:ext cx="2555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http://wn.com/brer_bear</a:t>
            </a:r>
            <a:endParaRPr lang="en-US" dirty="0" smtClean="0"/>
          </a:p>
        </p:txBody>
      </p:sp>
      <p:pic>
        <p:nvPicPr>
          <p:cNvPr id="39938" name="Picture 2" descr="http://www.mythfolklore.net/3043mythfolklore/images/remus/disney_rabb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905000"/>
            <a:ext cx="3326189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</TotalTime>
  <Words>88</Words>
  <Application>Microsoft Office PowerPoint</Application>
  <PresentationFormat>On-screen Show (4:3)</PresentationFormat>
  <Paragraphs>12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Median</vt:lpstr>
      <vt:lpstr>Brer Rabbit</vt:lpstr>
      <vt:lpstr>Brer Rabbit</vt:lpstr>
      <vt:lpstr>Describe a Character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Trickster Tales</dc:title>
  <dc:creator>Susan</dc:creator>
  <cp:lastModifiedBy>Susan</cp:lastModifiedBy>
  <cp:revision>4</cp:revision>
  <dcterms:created xsi:type="dcterms:W3CDTF">2013-08-04T16:34:51Z</dcterms:created>
  <dcterms:modified xsi:type="dcterms:W3CDTF">2013-08-04T17:16:46Z</dcterms:modified>
</cp:coreProperties>
</file>