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706FF7-9420-48D9-A289-4940C748467F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5476C-829A-4652-B549-36D0D0D97C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2286000"/>
          </a:xfrm>
        </p:spPr>
        <p:txBody>
          <a:bodyPr>
            <a:normAutofit/>
          </a:bodyPr>
          <a:lstStyle/>
          <a:p>
            <a:r>
              <a:rPr lang="en-US" dirty="0" smtClean="0"/>
              <a:t>Fifth grade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Dorothea </a:t>
            </a:r>
            <a:r>
              <a:rPr lang="en-US" dirty="0" err="1" smtClean="0"/>
              <a:t>lang’s</a:t>
            </a:r>
            <a:r>
              <a:rPr lang="en-US" dirty="0" smtClean="0"/>
              <a:t> </a:t>
            </a:r>
            <a:r>
              <a:rPr lang="en-US" i="1" dirty="0" smtClean="0"/>
              <a:t>migrant mother</a:t>
            </a:r>
            <a:endParaRPr lang="en-US" dirty="0"/>
          </a:p>
        </p:txBody>
      </p:sp>
      <p:pic>
        <p:nvPicPr>
          <p:cNvPr id="5" name="Content Placeholder 4" descr="migrant moth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1" y="1282652"/>
            <a:ext cx="5867400" cy="47598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524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you notice about the mother?</a:t>
            </a:r>
            <a:br>
              <a:rPr lang="en-US" dirty="0" smtClean="0"/>
            </a:br>
            <a:r>
              <a:rPr lang="en-US" dirty="0" smtClean="0"/>
              <a:t>List 3-4 words that describe the mother in this picture.</a:t>
            </a:r>
            <a:endParaRPr lang="en-US" dirty="0"/>
          </a:p>
        </p:txBody>
      </p:sp>
      <p:pic>
        <p:nvPicPr>
          <p:cNvPr id="4" name="Content Placeholder 3" descr="migrant moth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2098102"/>
            <a:ext cx="5867399" cy="47598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you notice about the children?</a:t>
            </a:r>
            <a:br>
              <a:rPr lang="en-US" dirty="0" smtClean="0"/>
            </a:br>
            <a:r>
              <a:rPr lang="en-US" dirty="0" smtClean="0"/>
              <a:t>List 3-4 words that describe the children in this picture.</a:t>
            </a:r>
            <a:endParaRPr lang="en-US" dirty="0"/>
          </a:p>
        </p:txBody>
      </p:sp>
      <p:pic>
        <p:nvPicPr>
          <p:cNvPr id="4" name="Content Placeholder 3" descr="migrant moth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9800" y="2658631"/>
            <a:ext cx="5176449" cy="419936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story behind this picture?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did they come from?</a:t>
            </a:r>
          </a:p>
          <a:p>
            <a:r>
              <a:rPr lang="en-US" dirty="0" smtClean="0"/>
              <a:t>Where are they going?</a:t>
            </a:r>
          </a:p>
          <a:p>
            <a:r>
              <a:rPr lang="en-US" dirty="0" smtClean="0"/>
              <a:t>Are they alone, or with someone else?</a:t>
            </a:r>
          </a:p>
          <a:p>
            <a:endParaRPr lang="en-US" dirty="0" smtClean="0"/>
          </a:p>
          <a:p>
            <a:r>
              <a:rPr lang="en-US" dirty="0" smtClean="0"/>
              <a:t>What happened yesterday?</a:t>
            </a:r>
          </a:p>
          <a:p>
            <a:r>
              <a:rPr lang="en-US" dirty="0" smtClean="0"/>
              <a:t>What is happening now?</a:t>
            </a:r>
          </a:p>
          <a:p>
            <a:r>
              <a:rPr lang="en-US" dirty="0" smtClean="0"/>
              <a:t>What might happen tomorrow?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64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Fifth grade </vt:lpstr>
      <vt:lpstr>Dorothea lang’s migrant mother</vt:lpstr>
      <vt:lpstr>What do you notice about the mother? List 3-4 words that describe the mother in this picture.</vt:lpstr>
      <vt:lpstr>What do you notice about the children? List 3-4 words that describe the children in this picture.</vt:lpstr>
      <vt:lpstr>What is the story behind this picture?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grade </dc:title>
  <dc:creator>st</dc:creator>
  <cp:lastModifiedBy>st</cp:lastModifiedBy>
  <cp:revision>1</cp:revision>
  <dcterms:created xsi:type="dcterms:W3CDTF">2013-04-26T17:22:59Z</dcterms:created>
  <dcterms:modified xsi:type="dcterms:W3CDTF">2013-04-30T20:54:07Z</dcterms:modified>
</cp:coreProperties>
</file>