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3D833B-C843-411D-8AC8-7180A51FA1A2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3C857-E23C-44F0-9DB0-5E4DD6A634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website has a book trailer, author interview from “Al’s Book</a:t>
            </a:r>
            <a:r>
              <a:rPr lang="en-US" baseline="0" dirty="0" smtClean="0"/>
              <a:t> Club for Kids” on the </a:t>
            </a:r>
            <a:r>
              <a:rPr lang="en-US" i="1" baseline="0" dirty="0" smtClean="0"/>
              <a:t>Today Show</a:t>
            </a:r>
            <a:r>
              <a:rPr lang="en-US" dirty="0" smtClean="0"/>
              <a:t>, and an</a:t>
            </a:r>
            <a:r>
              <a:rPr lang="en-US" baseline="0" dirty="0" smtClean="0"/>
              <a:t> audio reading by the author.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3C857-E23C-44F0-9DB0-5E4DD6A634D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3C857-E23C-44F0-9DB0-5E4DD6A634D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site includes 3</a:t>
            </a:r>
            <a:r>
              <a:rPr lang="en-US" baseline="0" dirty="0" smtClean="0"/>
              <a:t> videos- the 2</a:t>
            </a:r>
            <a:r>
              <a:rPr lang="en-US" baseline="30000" dirty="0" smtClean="0"/>
              <a:t>nd</a:t>
            </a:r>
            <a:r>
              <a:rPr lang="en-US" baseline="0" dirty="0" smtClean="0"/>
              <a:t> one is an interview with Virginia Hamilton &amp; family.  The first video is a review (not a good one….) so you might not want to show this to them.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3C857-E23C-44F0-9DB0-5E4DD6A634D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Have</a:t>
            </a:r>
            <a:r>
              <a:rPr lang="en-US" baseline="0" dirty="0" smtClean="0"/>
              <a:t> students only watch the first 45 seconds as a tease… it tells almost the whole story if you watch the entire trailer.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13C857-E23C-44F0-9DB0-5E4DD6A634D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9DB4643A-99F8-48EF-A9B4-60985F6BB948}" type="datetimeFigureOut">
              <a:rPr lang="en-US" smtClean="0"/>
              <a:pPr/>
              <a:t>4/10/2013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E945A2F-2637-4A4E-96C0-4B06FE0ECA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celin.com/content.php?page=wherethemountainmeetsthemoon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Gsk3zJgi7F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mrschureads.blogspot.com/2012/12/the-newbery-challenge-mc-higgins-great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youtube.com/watch?v=QCyUxjsobH0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youtube.com/watch?v=miWNzBPvMeU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9843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Unit 6</a:t>
            </a:r>
            <a:br>
              <a:rPr lang="en-US" dirty="0" smtClean="0"/>
            </a:br>
            <a:r>
              <a:rPr lang="en-US" dirty="0" smtClean="0"/>
              <a:t>Coming of Age</a:t>
            </a:r>
            <a:br>
              <a:rPr lang="en-US" dirty="0" smtClean="0"/>
            </a:br>
            <a:r>
              <a:rPr lang="en-US" dirty="0" smtClean="0"/>
              <a:t>Book Choices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2000" dirty="0" smtClean="0">
                <a:hlinkClick r:id="rId3"/>
              </a:rPr>
              <a:t/>
            </a:r>
            <a:br>
              <a:rPr lang="en-US" sz="2000" dirty="0" smtClean="0">
                <a:hlinkClick r:id="rId3"/>
              </a:rPr>
            </a:br>
            <a:r>
              <a:rPr lang="en-US" sz="2000" dirty="0" smtClean="0">
                <a:hlinkClick r:id="rId3"/>
              </a:rPr>
              <a:t/>
            </a:r>
            <a:br>
              <a:rPr lang="en-US" sz="2000" dirty="0" smtClean="0">
                <a:hlinkClick r:id="rId3"/>
              </a:rPr>
            </a:br>
            <a:r>
              <a:rPr lang="en-US" sz="2000" dirty="0" smtClean="0">
                <a:hlinkClick r:id="rId3"/>
              </a:rPr>
              <a:t/>
            </a:r>
            <a:br>
              <a:rPr lang="en-US" sz="2000" dirty="0" smtClean="0">
                <a:hlinkClick r:id="rId3"/>
              </a:rPr>
            </a:br>
            <a:r>
              <a:rPr lang="en-US" sz="2000" dirty="0" smtClean="0">
                <a:hlinkClick r:id="rId3"/>
              </a:rPr>
              <a:t/>
            </a:r>
            <a:br>
              <a:rPr lang="en-US" sz="2000" dirty="0" smtClean="0">
                <a:hlinkClick r:id="rId3"/>
              </a:rPr>
            </a:br>
            <a:r>
              <a:rPr lang="en-US" sz="2000" dirty="0" smtClean="0">
                <a:hlinkClick r:id="rId3"/>
              </a:rPr>
              <a:t/>
            </a:r>
            <a:br>
              <a:rPr lang="en-US" sz="2000" dirty="0" smtClean="0">
                <a:hlinkClick r:id="rId3"/>
              </a:rPr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 Watch here: </a:t>
            </a:r>
            <a:r>
              <a:rPr lang="en-US" sz="2000" dirty="0" smtClean="0">
                <a:hlinkClick r:id="rId3"/>
              </a:rPr>
              <a:t/>
            </a:r>
            <a:br>
              <a:rPr lang="en-US" sz="2000" dirty="0" smtClean="0">
                <a:hlinkClick r:id="rId3"/>
              </a:rPr>
            </a:br>
            <a:r>
              <a:rPr lang="en-US" sz="2000" dirty="0" smtClean="0">
                <a:hlinkClick r:id="rId3"/>
              </a:rPr>
              <a:t>http://www.gracelin.com/content.php?page=wherethemountainmeetsthemoon</a:t>
            </a:r>
            <a:r>
              <a:rPr lang="en-US" sz="2000" dirty="0" smtClean="0"/>
              <a:t/>
            </a:r>
            <a:br>
              <a:rPr lang="en-US" sz="2000" dirty="0" smtClean="0"/>
            </a:br>
            <a:endParaRPr lang="en-US" sz="2000" dirty="0"/>
          </a:p>
        </p:txBody>
      </p:sp>
      <p:pic>
        <p:nvPicPr>
          <p:cNvPr id="3" name="il_fi" descr="http://blogs.slj.com/afuse8production/files/2012/05/WhereMountainMeetsMoon.jpg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1676400"/>
            <a:ext cx="38862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Watch a student-made book trailer here: </a:t>
            </a:r>
            <a:r>
              <a:rPr lang="en-US" sz="1800" dirty="0" smtClean="0">
                <a:hlinkClick r:id="rId3"/>
              </a:rPr>
              <a:t/>
            </a:r>
            <a:br>
              <a:rPr lang="en-US" sz="1800" dirty="0" smtClean="0">
                <a:hlinkClick r:id="rId3"/>
              </a:rPr>
            </a:br>
            <a:r>
              <a:rPr lang="en-US" sz="1800" dirty="0" smtClean="0">
                <a:hlinkClick r:id="rId3"/>
              </a:rPr>
              <a:t>http://www.youtube.com/watch?v=Gsk3zJgi7FU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il_fi" descr="http://media.npr.org/assets/bakertaylor/covers/t/tuck-everlasting/9780312369811_custom-b8eea520543516bd9c635cba86c40278861ec078-s6-c10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1905000"/>
            <a:ext cx="3200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1800" dirty="0" smtClean="0"/>
              <a:t>Watch an interview with Virginia Hamilton &amp; her family  (watch 2</a:t>
            </a:r>
            <a:r>
              <a:rPr lang="en-US" sz="1800" baseline="30000" dirty="0" smtClean="0"/>
              <a:t>nd</a:t>
            </a:r>
            <a:r>
              <a:rPr lang="en-US" sz="1800" dirty="0" smtClean="0"/>
              <a:t> video)</a:t>
            </a:r>
            <a:r>
              <a:rPr lang="en-US" sz="1800" dirty="0" smtClean="0">
                <a:hlinkClick r:id="rId3"/>
              </a:rPr>
              <a:t/>
            </a:r>
            <a:br>
              <a:rPr lang="en-US" sz="1800" dirty="0" smtClean="0">
                <a:hlinkClick r:id="rId3"/>
              </a:rPr>
            </a:br>
            <a:r>
              <a:rPr lang="en-US" sz="1800" dirty="0" smtClean="0">
                <a:hlinkClick r:id="rId3"/>
              </a:rPr>
              <a:t>http://mrschureads.blogspot.com/2012/12/the-newbery-challenge-mc-higgins-great.html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1800" dirty="0"/>
          </a:p>
        </p:txBody>
      </p:sp>
      <p:pic>
        <p:nvPicPr>
          <p:cNvPr id="3" name="il_fi" descr="http://ecx.images-amazon.com/images/I/51YSKN0X18L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7000" y="1828800"/>
            <a:ext cx="3352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534400" cy="758952"/>
          </a:xfrm>
        </p:spPr>
        <p:txBody>
          <a:bodyPr>
            <a:normAutofit fontScale="90000"/>
          </a:bodyPr>
          <a:lstStyle/>
          <a:p>
            <a:r>
              <a:rPr lang="en-US" sz="2000" dirty="0" smtClean="0"/>
              <a:t>Watch this trailer (first 45 seconds) here: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z="2000" dirty="0" smtClean="0"/>
              <a:t>http://www.youtube.com/watch?v=VrMahhudZvo</a:t>
            </a:r>
            <a:endParaRPr lang="en-US" sz="2000" dirty="0"/>
          </a:p>
        </p:txBody>
      </p:sp>
      <p:pic>
        <p:nvPicPr>
          <p:cNvPr id="3" name="il_fi" descr="http://simania.co.il/bookimages/covers76/764729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676400"/>
            <a:ext cx="3505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Watch a book trailer here: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smtClean="0">
                <a:hlinkClick r:id="rId2"/>
              </a:rPr>
              <a:t>http://www.youtube.com/watch?v=QCyUxjsobH0</a:t>
            </a:r>
            <a:endParaRPr lang="en-US" dirty="0"/>
          </a:p>
        </p:txBody>
      </p:sp>
      <p:pic>
        <p:nvPicPr>
          <p:cNvPr id="3" name="il_fi" descr="http://rjconte.com/books/out_dust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828800"/>
            <a:ext cx="2971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Click here to watch this trailer:</a:t>
            </a:r>
            <a:br>
              <a:rPr lang="en-US" sz="1800" dirty="0" smtClean="0"/>
            </a:br>
            <a:r>
              <a:rPr lang="en-US" sz="1800" dirty="0" smtClean="0"/>
              <a:t> </a:t>
            </a:r>
            <a:r>
              <a:rPr lang="en-US" sz="1800" dirty="0" smtClean="0">
                <a:hlinkClick r:id="rId2"/>
              </a:rPr>
              <a:t>http://www.youtube.com/watch?v=miWNzBPvMeU</a:t>
            </a:r>
            <a:endParaRPr lang="en-US" dirty="0"/>
          </a:p>
        </p:txBody>
      </p:sp>
      <p:pic>
        <p:nvPicPr>
          <p:cNvPr id="3" name="il_fi" descr="http://img2.imagesbn.com/p/9780141303529_p0_v1_s260x420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1676400"/>
            <a:ext cx="3505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54</TotalTime>
  <Words>145</Words>
  <Application>Microsoft Office PowerPoint</Application>
  <PresentationFormat>On-screen Show (4:3)</PresentationFormat>
  <Paragraphs>14</Paragraphs>
  <Slides>7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Civic</vt:lpstr>
      <vt:lpstr>Unit 6 Coming of Age Book Choices </vt:lpstr>
      <vt:lpstr>          Watch here:  http://www.gracelin.com/content.php?page=wherethemountainmeetsthemoon </vt:lpstr>
      <vt:lpstr>Watch a student-made book trailer here:  http://www.youtube.com/watch?v=Gsk3zJgi7FU </vt:lpstr>
      <vt:lpstr>Watch an interview with Virginia Hamilton &amp; her family  (watch 2nd video) http://mrschureads.blogspot.com/2012/12/the-newbery-challenge-mc-higgins-great.html </vt:lpstr>
      <vt:lpstr>Watch this trailer (first 45 seconds) here:  http://www.youtube.com/watch?v=VrMahhudZvo</vt:lpstr>
      <vt:lpstr>Watch a book trailer here:  http://www.youtube.com/watch?v=QCyUxjsobH0</vt:lpstr>
      <vt:lpstr>Click here to watch this trailer:  http://www.youtube.com/watch?v=miWNzBPvMeU</vt:lpstr>
    </vt:vector>
  </TitlesOfParts>
  <Company>RPS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6 Coming of Age Book Choices </dc:title>
  <dc:creator>st</dc:creator>
  <cp:lastModifiedBy>st</cp:lastModifiedBy>
  <cp:revision>6</cp:revision>
  <dcterms:created xsi:type="dcterms:W3CDTF">2013-04-05T16:57:18Z</dcterms:created>
  <dcterms:modified xsi:type="dcterms:W3CDTF">2013-04-10T14:05:46Z</dcterms:modified>
</cp:coreProperties>
</file>