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3" r:id="rId6"/>
    <p:sldId id="265" r:id="rId7"/>
    <p:sldId id="268" r:id="rId8"/>
    <p:sldId id="269" r:id="rId9"/>
    <p:sldId id="271" r:id="rId10"/>
    <p:sldId id="273" r:id="rId11"/>
    <p:sldId id="274"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3C7E2-23AC-4C64-BD6E-B92E1F327ABB}"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3C7E2-23AC-4C64-BD6E-B92E1F327ABB}"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3C7E2-23AC-4C64-BD6E-B92E1F327ABB}"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3C7E2-23AC-4C64-BD6E-B92E1F327ABB}"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3C7E2-23AC-4C64-BD6E-B92E1F327ABB}"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3C7E2-23AC-4C64-BD6E-B92E1F327ABB}"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3C7E2-23AC-4C64-BD6E-B92E1F327ABB}"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3C7E2-23AC-4C64-BD6E-B92E1F327ABB}" type="datetimeFigureOut">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C7E2-23AC-4C64-BD6E-B92E1F327ABB}"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3C7E2-23AC-4C64-BD6E-B92E1F327ABB}"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3C7E2-23AC-4C64-BD6E-B92E1F327ABB}"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10D33-F26A-46E5-A724-37A1A3FCE2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C7E2-23AC-4C64-BD6E-B92E1F327ABB}" type="datetimeFigureOut">
              <a:rPr lang="en-US" smtClean="0"/>
              <a:pPr/>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10D33-F26A-46E5-A724-37A1A3FCE24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3200400" cy="6248400"/>
          </a:xfrm>
        </p:spPr>
        <p:txBody>
          <a:bodyPr>
            <a:normAutofit fontScale="85000" lnSpcReduction="20000"/>
          </a:bodyPr>
          <a:lstStyle/>
          <a:p>
            <a:r>
              <a:rPr lang="en-US" sz="2400" dirty="0" smtClean="0"/>
              <a:t>Mrs. </a:t>
            </a:r>
            <a:r>
              <a:rPr lang="en-US" sz="2400" dirty="0" err="1" smtClean="0"/>
              <a:t>Clowers</a:t>
            </a:r>
            <a:r>
              <a:rPr lang="en-US" sz="2400" dirty="0" smtClean="0"/>
              <a:t> (5</a:t>
            </a:r>
            <a:r>
              <a:rPr lang="en-US" sz="2400" baseline="30000" dirty="0" smtClean="0"/>
              <a:t>th</a:t>
            </a:r>
            <a:r>
              <a:rPr lang="en-US" sz="2400" dirty="0" smtClean="0"/>
              <a:t> grade) and I have had some conversations lately about informational writing. We wanted the students to do different types of writing, not just essay looking, and we wanted the writing to reflect text we had seen, Here are some examples of what some of the students did as informational writing over the Informational text and science content this unit. The Indian books were done completely on their own after their group project. They were not given any specifics to put in the books as far as nonfiction features, just to write like an informative author.   </a:t>
            </a:r>
          </a:p>
          <a:p>
            <a:r>
              <a:rPr lang="en-US" sz="2400" dirty="0" smtClean="0"/>
              <a:t>W5.6, W5.7, &amp; W5.8</a:t>
            </a:r>
            <a:endParaRPr lang="en-US" sz="2400" dirty="0"/>
          </a:p>
        </p:txBody>
      </p:sp>
      <p:pic>
        <p:nvPicPr>
          <p:cNvPr id="4" name="Picture 2" descr="H:\My Pictures\2013-12-02\248.JPG"/>
          <p:cNvPicPr>
            <a:picLocks noChangeAspect="1" noChangeArrowheads="1"/>
          </p:cNvPicPr>
          <p:nvPr/>
        </p:nvPicPr>
        <p:blipFill>
          <a:blip r:embed="rId2" cstate="print"/>
          <a:srcRect l="7812" t="5078" r="4688" b="14063"/>
          <a:stretch>
            <a:fillRect/>
          </a:stretch>
        </p:blipFill>
        <p:spPr bwMode="auto">
          <a:xfrm>
            <a:off x="3810000" y="228600"/>
            <a:ext cx="5009322" cy="6172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My Pictures\2013-12-02\264.JPG"/>
          <p:cNvPicPr>
            <a:picLocks noGrp="1" noChangeAspect="1" noChangeArrowheads="1"/>
          </p:cNvPicPr>
          <p:nvPr>
            <p:ph idx="1"/>
          </p:nvPr>
        </p:nvPicPr>
        <p:blipFill>
          <a:blip r:embed="rId2" cstate="print"/>
          <a:srcRect l="14697" t="5051" b="9085"/>
          <a:stretch>
            <a:fillRect/>
          </a:stretch>
        </p:blipFill>
        <p:spPr bwMode="auto">
          <a:xfrm rot="16200000">
            <a:off x="995612" y="-462211"/>
            <a:ext cx="4038600" cy="5420223"/>
          </a:xfrm>
          <a:prstGeom prst="rect">
            <a:avLst/>
          </a:prstGeom>
          <a:noFill/>
        </p:spPr>
      </p:pic>
      <p:pic>
        <p:nvPicPr>
          <p:cNvPr id="5" name="Picture 2" descr="H:\My Pictures\2013-12-02\263.JPG"/>
          <p:cNvPicPr>
            <a:picLocks noChangeAspect="1" noChangeArrowheads="1"/>
          </p:cNvPicPr>
          <p:nvPr/>
        </p:nvPicPr>
        <p:blipFill>
          <a:blip r:embed="rId3" cstate="print"/>
          <a:srcRect l="10207" t="6735" r="4490" b="15819"/>
          <a:stretch>
            <a:fillRect/>
          </a:stretch>
        </p:blipFill>
        <p:spPr bwMode="auto">
          <a:xfrm rot="16200000">
            <a:off x="5486400" y="3200400"/>
            <a:ext cx="2895600" cy="3505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My Pictures\2013-12-02\265.JPG"/>
          <p:cNvPicPr>
            <a:picLocks noGrp="1" noChangeAspect="1" noChangeArrowheads="1"/>
          </p:cNvPicPr>
          <p:nvPr>
            <p:ph idx="1"/>
          </p:nvPr>
        </p:nvPicPr>
        <p:blipFill>
          <a:blip r:embed="rId2" cstate="print"/>
          <a:srcRect t="2830" r="5660" b="6604"/>
          <a:stretch>
            <a:fillRect/>
          </a:stretch>
        </p:blipFill>
        <p:spPr bwMode="auto">
          <a:xfrm rot="16200000">
            <a:off x="2077210" y="513590"/>
            <a:ext cx="4495801" cy="575462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My Pictures\2013-12-02\267.JPG"/>
          <p:cNvPicPr>
            <a:picLocks noGrp="1" noChangeAspect="1" noChangeArrowheads="1"/>
          </p:cNvPicPr>
          <p:nvPr>
            <p:ph idx="1"/>
          </p:nvPr>
        </p:nvPicPr>
        <p:blipFill>
          <a:blip r:embed="rId2" cstate="print"/>
          <a:srcRect b="29288"/>
          <a:stretch>
            <a:fillRect/>
          </a:stretch>
        </p:blipFill>
        <p:spPr bwMode="auto">
          <a:xfrm rot="16200000">
            <a:off x="4668910" y="2112891"/>
            <a:ext cx="4606781" cy="4343400"/>
          </a:xfrm>
          <a:prstGeom prst="rect">
            <a:avLst/>
          </a:prstGeom>
          <a:noFill/>
        </p:spPr>
      </p:pic>
      <p:pic>
        <p:nvPicPr>
          <p:cNvPr id="5" name="Picture 2" descr="H:\My Pictures\2013-12-02\266.JPG"/>
          <p:cNvPicPr>
            <a:picLocks noChangeAspect="1" noChangeArrowheads="1"/>
          </p:cNvPicPr>
          <p:nvPr/>
        </p:nvPicPr>
        <p:blipFill>
          <a:blip r:embed="rId3" cstate="print"/>
          <a:srcRect b="20870"/>
          <a:stretch>
            <a:fillRect/>
          </a:stretch>
        </p:blipFill>
        <p:spPr bwMode="auto">
          <a:xfrm rot="16200000">
            <a:off x="123788" y="-123787"/>
            <a:ext cx="4495800" cy="47433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My Pictures\2013-12-02\249.JPG"/>
          <p:cNvPicPr>
            <a:picLocks noChangeAspect="1" noChangeArrowheads="1"/>
          </p:cNvPicPr>
          <p:nvPr/>
        </p:nvPicPr>
        <p:blipFill>
          <a:blip r:embed="rId2" cstate="print">
            <a:lum bright="-10000" contrast="-10000"/>
          </a:blip>
          <a:srcRect l="3584" t="5377" r="5013" b="9941"/>
          <a:stretch>
            <a:fillRect/>
          </a:stretch>
        </p:blipFill>
        <p:spPr bwMode="auto">
          <a:xfrm>
            <a:off x="76200" y="533400"/>
            <a:ext cx="4503057" cy="5562600"/>
          </a:xfrm>
          <a:prstGeom prst="rect">
            <a:avLst/>
          </a:prstGeom>
          <a:noFill/>
        </p:spPr>
      </p:pic>
      <p:pic>
        <p:nvPicPr>
          <p:cNvPr id="6" name="Picture 2" descr="H:\My Pictures\2013-12-02\250.JPG"/>
          <p:cNvPicPr>
            <a:picLocks noChangeAspect="1" noChangeArrowheads="1"/>
          </p:cNvPicPr>
          <p:nvPr/>
        </p:nvPicPr>
        <p:blipFill>
          <a:blip r:embed="rId3" cstate="print">
            <a:lum bright="-10000" contrast="-10000"/>
          </a:blip>
          <a:srcRect l="5305" t="7958" r="9809" b="11136"/>
          <a:stretch>
            <a:fillRect/>
          </a:stretch>
        </p:blipFill>
        <p:spPr bwMode="auto">
          <a:xfrm>
            <a:off x="4572000" y="479424"/>
            <a:ext cx="4419600" cy="56165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y Pictures\2013-12-02\251.JPG"/>
          <p:cNvPicPr>
            <a:picLocks noGrp="1" noChangeAspect="1" noChangeArrowheads="1"/>
          </p:cNvPicPr>
          <p:nvPr>
            <p:ph idx="1"/>
          </p:nvPr>
        </p:nvPicPr>
        <p:blipFill>
          <a:blip r:embed="rId2" cstate="print"/>
          <a:srcRect/>
          <a:stretch>
            <a:fillRect/>
          </a:stretch>
        </p:blipFill>
        <p:spPr bwMode="auto">
          <a:xfrm rot="16200000">
            <a:off x="1988510" y="-7309"/>
            <a:ext cx="5073055" cy="67640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y Pictures\2013-12-02\252.JPG"/>
          <p:cNvPicPr>
            <a:picLocks noGrp="1" noChangeAspect="1" noChangeArrowheads="1"/>
          </p:cNvPicPr>
          <p:nvPr>
            <p:ph idx="1"/>
          </p:nvPr>
        </p:nvPicPr>
        <p:blipFill>
          <a:blip r:embed="rId2" cstate="print"/>
          <a:srcRect/>
          <a:stretch>
            <a:fillRect/>
          </a:stretch>
        </p:blipFill>
        <p:spPr bwMode="auto">
          <a:xfrm rot="16200000">
            <a:off x="600076" y="-600075"/>
            <a:ext cx="3600450" cy="4800600"/>
          </a:xfrm>
          <a:prstGeom prst="rect">
            <a:avLst/>
          </a:prstGeom>
          <a:noFill/>
        </p:spPr>
      </p:pic>
      <p:pic>
        <p:nvPicPr>
          <p:cNvPr id="5" name="Picture 2" descr="H:\My Pictures\2013-12-02\253.JPG"/>
          <p:cNvPicPr>
            <a:picLocks noChangeAspect="1" noChangeArrowheads="1"/>
          </p:cNvPicPr>
          <p:nvPr/>
        </p:nvPicPr>
        <p:blipFill>
          <a:blip r:embed="rId3" cstate="print"/>
          <a:srcRect/>
          <a:stretch>
            <a:fillRect/>
          </a:stretch>
        </p:blipFill>
        <p:spPr bwMode="auto">
          <a:xfrm rot="16200000">
            <a:off x="4343399" y="1905000"/>
            <a:ext cx="4114800" cy="54864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My Pictures\2013-12-02\254.JPG"/>
          <p:cNvPicPr>
            <a:picLocks noGrp="1" noChangeAspect="1" noChangeArrowheads="1"/>
          </p:cNvPicPr>
          <p:nvPr>
            <p:ph idx="1"/>
          </p:nvPr>
        </p:nvPicPr>
        <p:blipFill>
          <a:blip r:embed="rId2" cstate="print"/>
          <a:srcRect l="16883" t="10390" r="12121" b="12987"/>
          <a:stretch>
            <a:fillRect/>
          </a:stretch>
        </p:blipFill>
        <p:spPr bwMode="auto">
          <a:xfrm rot="16200000">
            <a:off x="778789" y="-778789"/>
            <a:ext cx="3547822" cy="5105400"/>
          </a:xfrm>
          <a:prstGeom prst="rect">
            <a:avLst/>
          </a:prstGeom>
          <a:noFill/>
        </p:spPr>
      </p:pic>
      <p:pic>
        <p:nvPicPr>
          <p:cNvPr id="5" name="Picture 2" descr="H:\My Pictures\2013-12-02\255.JPG"/>
          <p:cNvPicPr>
            <a:picLocks noChangeAspect="1" noChangeArrowheads="1"/>
          </p:cNvPicPr>
          <p:nvPr/>
        </p:nvPicPr>
        <p:blipFill>
          <a:blip r:embed="rId3" cstate="print"/>
          <a:srcRect t="8064" r="5376" b="11290"/>
          <a:stretch>
            <a:fillRect/>
          </a:stretch>
        </p:blipFill>
        <p:spPr bwMode="auto">
          <a:xfrm rot="16200000">
            <a:off x="4537364" y="2473038"/>
            <a:ext cx="3962401" cy="45027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My Pictures\2013-12-02\256.JPG"/>
          <p:cNvPicPr>
            <a:picLocks noGrp="1" noChangeAspect="1" noChangeArrowheads="1"/>
          </p:cNvPicPr>
          <p:nvPr>
            <p:ph idx="1"/>
          </p:nvPr>
        </p:nvPicPr>
        <p:blipFill>
          <a:blip r:embed="rId2" cstate="print"/>
          <a:srcRect l="22384" t="4542" r="3537" b="12118"/>
          <a:stretch>
            <a:fillRect/>
          </a:stretch>
        </p:blipFill>
        <p:spPr bwMode="auto">
          <a:xfrm rot="16200000">
            <a:off x="1066800" y="-761999"/>
            <a:ext cx="3657601" cy="5486400"/>
          </a:xfrm>
          <a:prstGeom prst="rect">
            <a:avLst/>
          </a:prstGeom>
          <a:noFill/>
        </p:spPr>
      </p:pic>
      <p:pic>
        <p:nvPicPr>
          <p:cNvPr id="5" name="Picture 2" descr="H:\My Pictures\2013-12-02\257.JPG"/>
          <p:cNvPicPr>
            <a:picLocks noChangeAspect="1" noChangeArrowheads="1"/>
          </p:cNvPicPr>
          <p:nvPr/>
        </p:nvPicPr>
        <p:blipFill>
          <a:blip r:embed="rId3" cstate="print"/>
          <a:srcRect l="30410" t="10102" r="4490" b="9084"/>
          <a:stretch>
            <a:fillRect/>
          </a:stretch>
        </p:blipFill>
        <p:spPr bwMode="auto">
          <a:xfrm rot="16200000">
            <a:off x="4253459" y="1918741"/>
            <a:ext cx="3679828" cy="5633546"/>
          </a:xfrm>
          <a:prstGeom prst="rect">
            <a:avLst/>
          </a:prstGeom>
          <a:noFill/>
        </p:spPr>
      </p:pic>
      <p:pic>
        <p:nvPicPr>
          <p:cNvPr id="6" name="Picture 2" descr="H:\My Pictures\2013-12-02\258.JPG"/>
          <p:cNvPicPr>
            <a:picLocks noChangeAspect="1" noChangeArrowheads="1"/>
          </p:cNvPicPr>
          <p:nvPr/>
        </p:nvPicPr>
        <p:blipFill>
          <a:blip r:embed="rId4" cstate="print"/>
          <a:srcRect l="10130" t="12380" r="3668" b="7838"/>
          <a:stretch>
            <a:fillRect/>
          </a:stretch>
        </p:blipFill>
        <p:spPr bwMode="auto">
          <a:xfrm rot="16200000">
            <a:off x="445376" y="4583824"/>
            <a:ext cx="1852448" cy="2286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My Pictures\2013-12-02\259.JPG"/>
          <p:cNvPicPr>
            <a:picLocks noGrp="1" noChangeAspect="1" noChangeArrowheads="1"/>
          </p:cNvPicPr>
          <p:nvPr>
            <p:ph idx="1"/>
          </p:nvPr>
        </p:nvPicPr>
        <p:blipFill>
          <a:blip r:embed="rId2" cstate="print"/>
          <a:srcRect l="12917" t="11117" r="3706" b="16622"/>
          <a:stretch>
            <a:fillRect/>
          </a:stretch>
        </p:blipFill>
        <p:spPr bwMode="auto">
          <a:xfrm rot="16200000">
            <a:off x="1870075" y="244474"/>
            <a:ext cx="5429250" cy="6273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My Pictures\2013-12-02\260.JPG"/>
          <p:cNvPicPr>
            <a:picLocks noGrp="1" noChangeAspect="1" noChangeArrowheads="1"/>
          </p:cNvPicPr>
          <p:nvPr>
            <p:ph idx="1"/>
          </p:nvPr>
        </p:nvPicPr>
        <p:blipFill>
          <a:blip r:embed="rId2" cstate="print"/>
          <a:srcRect l="11160" t="2859" r="5782" b="9593"/>
          <a:stretch>
            <a:fillRect/>
          </a:stretch>
        </p:blipFill>
        <p:spPr bwMode="auto">
          <a:xfrm rot="16200000">
            <a:off x="986480" y="-605479"/>
            <a:ext cx="4114801" cy="5782960"/>
          </a:xfrm>
          <a:prstGeom prst="rect">
            <a:avLst/>
          </a:prstGeom>
          <a:noFill/>
        </p:spPr>
      </p:pic>
      <p:pic>
        <p:nvPicPr>
          <p:cNvPr id="5" name="Picture 2" descr="H:\My Pictures\2013-12-02\261.JPG"/>
          <p:cNvPicPr>
            <a:picLocks noChangeAspect="1" noChangeArrowheads="1"/>
          </p:cNvPicPr>
          <p:nvPr/>
        </p:nvPicPr>
        <p:blipFill>
          <a:blip r:embed="rId3" cstate="print"/>
          <a:srcRect l="16941" r="11224"/>
          <a:stretch>
            <a:fillRect/>
          </a:stretch>
        </p:blipFill>
        <p:spPr bwMode="auto">
          <a:xfrm rot="16200000">
            <a:off x="4309144" y="2015456"/>
            <a:ext cx="3124200" cy="57988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My Pictures\2013-12-02\262.JPG"/>
          <p:cNvPicPr>
            <a:picLocks noGrp="1" noChangeAspect="1" noChangeArrowheads="1"/>
          </p:cNvPicPr>
          <p:nvPr>
            <p:ph idx="1"/>
          </p:nvPr>
        </p:nvPicPr>
        <p:blipFill>
          <a:blip r:embed="rId2" cstate="print"/>
          <a:srcRect l="19186" t="3367" r="8979" b="5717"/>
          <a:stretch>
            <a:fillRect/>
          </a:stretch>
        </p:blipFill>
        <p:spPr bwMode="auto">
          <a:xfrm rot="16200000">
            <a:off x="2555081" y="-192881"/>
            <a:ext cx="3886201" cy="655796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115</Words>
  <Application>Microsoft Office PowerPoint</Application>
  <PresentationFormat>On-screen Show (4:3)</PresentationFormat>
  <Paragraphs>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 User</dc:creator>
  <cp:lastModifiedBy>st</cp:lastModifiedBy>
  <cp:revision>5</cp:revision>
  <dcterms:created xsi:type="dcterms:W3CDTF">2013-12-02T16:28:06Z</dcterms:created>
  <dcterms:modified xsi:type="dcterms:W3CDTF">2013-12-02T17:48:42Z</dcterms:modified>
</cp:coreProperties>
</file>