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57" r:id="rId9"/>
    <p:sldId id="267" r:id="rId10"/>
    <p:sldId id="268" r:id="rId11"/>
    <p:sldId id="269" r:id="rId12"/>
    <p:sldId id="270" r:id="rId13"/>
    <p:sldId id="271" r:id="rId14"/>
    <p:sldId id="258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B38E-48E1-4251-887E-D0F3C73AF0E9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C99E0-E3CF-49AA-961A-F30D421286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Right</a:t>
            </a:r>
            <a:r>
              <a:rPr lang="en-US" baseline="0" dirty="0" smtClean="0"/>
              <a:t> click on image and choose “Open Hyperlink.”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C99E0-E3CF-49AA-961A-F30D421286A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79DF3-189D-43DA-AAB1-4FAB312EE253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FDC65-C375-44B3-A54D-BF6DFD3914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youtube.com/watch?v=1o3cOH70C-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outube.com/watch?v=zECT7JGvs3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8582093@N08/2078974589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Clues to a Culture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Fifth Grade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Unit 3 – Art and Media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6764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Art and Photographs </a:t>
            </a:r>
            <a:br>
              <a:rPr lang="en-US" b="1" dirty="0" smtClean="0"/>
            </a:br>
            <a:r>
              <a:rPr lang="en-US" b="1" dirty="0" err="1" smtClean="0"/>
              <a:t>Haida</a:t>
            </a:r>
            <a:r>
              <a:rPr lang="en-US" b="1" dirty="0" smtClean="0"/>
              <a:t> Life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Haida</a:t>
            </a:r>
            <a:r>
              <a:rPr lang="en-US" i="1" dirty="0" smtClean="0"/>
              <a:t> mask - </a:t>
            </a:r>
            <a:r>
              <a:rPr lang="en-US" dirty="0" smtClean="0"/>
              <a:t>1879</a:t>
            </a:r>
            <a:endParaRPr lang="en-US" i="1" dirty="0"/>
          </a:p>
        </p:txBody>
      </p:sp>
      <p:pic>
        <p:nvPicPr>
          <p:cNvPr id="5" name="Content Placeholder 4" descr="Haida (Small)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3787" y="1600200"/>
            <a:ext cx="2536425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Dedication </a:t>
            </a:r>
            <a:r>
              <a:rPr lang="en-US" sz="3200" b="1" i="1" dirty="0" err="1" smtClean="0"/>
              <a:t>Potlach</a:t>
            </a:r>
            <a:r>
              <a:rPr lang="en-US" sz="3200" b="1" i="1" dirty="0" smtClean="0"/>
              <a:t>:  The Honoring of Ancient Traditions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Bill </a:t>
            </a:r>
            <a:r>
              <a:rPr lang="en-US" sz="3200" dirty="0" err="1" smtClean="0"/>
              <a:t>Hupe</a:t>
            </a:r>
            <a:r>
              <a:rPr lang="en-US" sz="3200" dirty="0" smtClean="0"/>
              <a:t> - 2006</a:t>
            </a:r>
            <a:endParaRPr lang="en-US" sz="3200" i="1" dirty="0"/>
          </a:p>
        </p:txBody>
      </p:sp>
      <p:pic>
        <p:nvPicPr>
          <p:cNvPr id="4" name="Content Placeholder 3" descr="potlach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7891" y="1905000"/>
            <a:ext cx="5628217" cy="42211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Indian Village, Alaska - </a:t>
            </a:r>
            <a:r>
              <a:rPr lang="en-US" dirty="0" smtClean="0"/>
              <a:t>1897</a:t>
            </a:r>
            <a:endParaRPr lang="en-US" i="1" dirty="0"/>
          </a:p>
        </p:txBody>
      </p:sp>
      <p:pic>
        <p:nvPicPr>
          <p:cNvPr id="4" name="Content Placeholder 3" descr="Indian village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689" y="1600200"/>
            <a:ext cx="7030622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Ojibway</a:t>
            </a:r>
            <a:r>
              <a:rPr lang="en-US" i="1" dirty="0" smtClean="0"/>
              <a:t> Music from Minnesota</a:t>
            </a:r>
            <a:endParaRPr lang="en-US" i="1" dirty="0"/>
          </a:p>
        </p:txBody>
      </p:sp>
      <p:pic>
        <p:nvPicPr>
          <p:cNvPr id="4" name="Content Placeholder 3" descr="songs (Small)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I Will Fight No More Forever</a:t>
            </a:r>
            <a:br>
              <a:rPr lang="en-US" i="1" dirty="0" smtClean="0"/>
            </a:br>
            <a:r>
              <a:rPr lang="en-US" dirty="0" smtClean="0"/>
              <a:t>Chief Joseph</a:t>
            </a:r>
            <a:endParaRPr lang="en-US" i="1" dirty="0"/>
          </a:p>
        </p:txBody>
      </p:sp>
      <p:pic>
        <p:nvPicPr>
          <p:cNvPr id="4" name="Content Placeholder 3" descr="chief joseph (Small)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50196" y="1600200"/>
            <a:ext cx="3243607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6764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Art and Photographs </a:t>
            </a:r>
            <a:br>
              <a:rPr lang="en-US" b="1" dirty="0" smtClean="0"/>
            </a:br>
            <a:r>
              <a:rPr lang="en-US" b="1" dirty="0" smtClean="0"/>
              <a:t>Apache Life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Apache Still Life</a:t>
            </a:r>
            <a:br>
              <a:rPr lang="en-US" i="1" dirty="0" smtClean="0"/>
            </a:br>
            <a:r>
              <a:rPr lang="en-US" dirty="0" smtClean="0"/>
              <a:t>Edward S. Curtis - 1907</a:t>
            </a:r>
            <a:endParaRPr lang="en-US" i="1" dirty="0"/>
          </a:p>
        </p:txBody>
      </p:sp>
      <p:pic>
        <p:nvPicPr>
          <p:cNvPr id="5" name="Content Placeholder 4" descr="744px-Apache-still-life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2618" y="2133599"/>
            <a:ext cx="4740182" cy="381436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San Juan, A Mescalero Apache Chief</a:t>
            </a:r>
            <a:endParaRPr lang="en-US" i="1" dirty="0"/>
          </a:p>
        </p:txBody>
      </p:sp>
      <p:pic>
        <p:nvPicPr>
          <p:cNvPr id="4" name="Content Placeholder 3" descr="mescalero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9349" y="1600200"/>
            <a:ext cx="2885301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View of two Native American Apache women outside their cloth-covered </a:t>
            </a:r>
            <a:r>
              <a:rPr lang="en-US" sz="2800" b="1" i="1" dirty="0" err="1" smtClean="0"/>
              <a:t>wickiups</a:t>
            </a:r>
            <a:r>
              <a:rPr lang="en-US" sz="2800" b="1" i="1" dirty="0" smtClean="0"/>
              <a:t> in a camp in Arizona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dirty="0" smtClean="0"/>
              <a:t>Noah H. Rose - 1880</a:t>
            </a:r>
            <a:endParaRPr lang="en-US" sz="2800" i="1" dirty="0"/>
          </a:p>
        </p:txBody>
      </p:sp>
      <p:pic>
        <p:nvPicPr>
          <p:cNvPr id="4" name="Content Placeholder 3" descr="noah rose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0261" y="1905000"/>
            <a:ext cx="5547339" cy="425584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6764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Art and Photographs </a:t>
            </a:r>
            <a:br>
              <a:rPr lang="en-US" b="1" dirty="0" smtClean="0"/>
            </a:br>
            <a:r>
              <a:rPr lang="en-US" b="1" dirty="0" smtClean="0"/>
              <a:t>Hopi Life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Wooden Hopi </a:t>
            </a:r>
            <a:r>
              <a:rPr lang="en-US" i="1" dirty="0" err="1" smtClean="0"/>
              <a:t>Kachina</a:t>
            </a:r>
            <a:r>
              <a:rPr lang="en-US" i="1" dirty="0" smtClean="0"/>
              <a:t> Doll - </a:t>
            </a:r>
            <a:r>
              <a:rPr lang="en-US" dirty="0" smtClean="0"/>
              <a:t>1925</a:t>
            </a:r>
            <a:endParaRPr lang="en-US" i="1" dirty="0"/>
          </a:p>
        </p:txBody>
      </p:sp>
      <p:pic>
        <p:nvPicPr>
          <p:cNvPr id="5" name="Content Placeholder 4" descr="hopi doll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354" y="1600200"/>
            <a:ext cx="2687291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Hopi Girl With Jar</a:t>
            </a:r>
            <a:endParaRPr lang="en-US" i="1" dirty="0"/>
          </a:p>
        </p:txBody>
      </p:sp>
      <p:pic>
        <p:nvPicPr>
          <p:cNvPr id="1026" name="Picture 2" descr="C:\Documents and Settings\dgoff\Local Settings\Temporary Internet Files\Content.IE5\7E19QKSI\MC900441489[1].png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690019" y="1981200"/>
            <a:ext cx="3939381" cy="3939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East Side of </a:t>
            </a:r>
            <a:r>
              <a:rPr lang="en-US" i="1" dirty="0" err="1" smtClean="0"/>
              <a:t>Walpi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Edward Curtis - 1921</a:t>
            </a:r>
            <a:endParaRPr lang="en-US" i="1" dirty="0"/>
          </a:p>
        </p:txBody>
      </p:sp>
      <p:pic>
        <p:nvPicPr>
          <p:cNvPr id="4" name="Content Placeholder 3" descr="Walpi (Small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7737" y="1600200"/>
            <a:ext cx="5668525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100</Words>
  <Application>Microsoft Office PowerPoint</Application>
  <PresentationFormat>On-screen Show (4:3)</PresentationFormat>
  <Paragraphs>19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Clues to a Culture</vt:lpstr>
      <vt:lpstr>Art and Photographs  Apache Life</vt:lpstr>
      <vt:lpstr>Apache Still Life Edward S. Curtis - 1907</vt:lpstr>
      <vt:lpstr>San Juan, A Mescalero Apache Chief</vt:lpstr>
      <vt:lpstr>View of two Native American Apache women outside their cloth-covered wickiups in a camp in Arizona  Noah H. Rose - 1880</vt:lpstr>
      <vt:lpstr>Art and Photographs  Hopi Life</vt:lpstr>
      <vt:lpstr>Wooden Hopi Kachina Doll - 1925</vt:lpstr>
      <vt:lpstr>Hopi Girl With Jar</vt:lpstr>
      <vt:lpstr>East Side of Walpi Edward Curtis - 1921</vt:lpstr>
      <vt:lpstr>Art and Photographs  Haida Life</vt:lpstr>
      <vt:lpstr>Haida mask - 1879</vt:lpstr>
      <vt:lpstr>Dedication Potlach:  The Honoring of Ancient Traditions Bill Hupe - 2006</vt:lpstr>
      <vt:lpstr>Indian Village, Alaska - 1897</vt:lpstr>
      <vt:lpstr>Ojibway Music from Minnesota</vt:lpstr>
      <vt:lpstr>I Will Fight No More Forever Chief Joseph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5</cp:revision>
  <dcterms:created xsi:type="dcterms:W3CDTF">2012-03-30T18:28:36Z</dcterms:created>
  <dcterms:modified xsi:type="dcterms:W3CDTF">2012-03-30T19:14:49Z</dcterms:modified>
</cp:coreProperties>
</file>