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1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187E4-CC75-4A79-9BFA-F723E570A651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104CB-2350-4A1A-9B0D-AAFAF0B21C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Linked to the article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104CB-2350-4A1A-9B0D-AAFAF0B21C9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BE877-2563-4991-8511-E47D54C86DAE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E20E9-346D-4676-9171-59B5AF054F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lastic.com/teachers/top_teaching/2011/02/helping-students-grasp-themes-in-literatu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inn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5763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inn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9129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scholastic.com/teachers/sites/default/files/images/blogs/81/6a00e54faaf86b8833014e5f3f9f99970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7" y="0"/>
            <a:ext cx="6837363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edia-cache4.pinterest.com/upload/206602701625422657_jBiviiTy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6858000" cy="9139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</Words>
  <Application>Microsoft Office PowerPoint</Application>
  <PresentationFormat>On-screen Show (4:3)</PresentationFormat>
  <Paragraphs>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6</cp:revision>
  <dcterms:created xsi:type="dcterms:W3CDTF">2012-05-22T15:20:24Z</dcterms:created>
  <dcterms:modified xsi:type="dcterms:W3CDTF">2012-05-22T16:14:50Z</dcterms:modified>
</cp:coreProperties>
</file>