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D8D7-6034-41C4-ADDB-25373CD70ED2}" type="datetimeFigureOut">
              <a:rPr lang="en-US" smtClean="0"/>
              <a:pPr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7830-AB0B-478D-AFE6-59A287597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D8D7-6034-41C4-ADDB-25373CD70ED2}" type="datetimeFigureOut">
              <a:rPr lang="en-US" smtClean="0"/>
              <a:pPr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7830-AB0B-478D-AFE6-59A287597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D8D7-6034-41C4-ADDB-25373CD70ED2}" type="datetimeFigureOut">
              <a:rPr lang="en-US" smtClean="0"/>
              <a:pPr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7830-AB0B-478D-AFE6-59A287597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D8D7-6034-41C4-ADDB-25373CD70ED2}" type="datetimeFigureOut">
              <a:rPr lang="en-US" smtClean="0"/>
              <a:pPr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7830-AB0B-478D-AFE6-59A287597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D8D7-6034-41C4-ADDB-25373CD70ED2}" type="datetimeFigureOut">
              <a:rPr lang="en-US" smtClean="0"/>
              <a:pPr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7830-AB0B-478D-AFE6-59A287597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D8D7-6034-41C4-ADDB-25373CD70ED2}" type="datetimeFigureOut">
              <a:rPr lang="en-US" smtClean="0"/>
              <a:pPr/>
              <a:t>5/22/2012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7830-AB0B-478D-AFE6-59A287597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D8D7-6034-41C4-ADDB-25373CD70ED2}" type="datetimeFigureOut">
              <a:rPr lang="en-US" smtClean="0"/>
              <a:pPr/>
              <a:t>5/22/2012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7830-AB0B-478D-AFE6-59A287597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D8D7-6034-41C4-ADDB-25373CD70ED2}" type="datetimeFigureOut">
              <a:rPr lang="en-US" smtClean="0"/>
              <a:pPr/>
              <a:t>5/22/2012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7830-AB0B-478D-AFE6-59A287597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D8D7-6034-41C4-ADDB-25373CD70ED2}" type="datetimeFigureOut">
              <a:rPr lang="en-US" smtClean="0"/>
              <a:pPr/>
              <a:t>5/22/2012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7830-AB0B-478D-AFE6-59A287597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D8D7-6034-41C4-ADDB-25373CD70ED2}" type="datetimeFigureOut">
              <a:rPr lang="en-US" smtClean="0"/>
              <a:pPr/>
              <a:t>5/22/2012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7830-AB0B-478D-AFE6-59A287597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D8D7-6034-41C4-ADDB-25373CD70ED2}" type="datetimeFigureOut">
              <a:rPr lang="en-US" smtClean="0"/>
              <a:pPr/>
              <a:t>5/22/2012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7830-AB0B-478D-AFE6-59A287597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3D8D7-6034-41C4-ADDB-25373CD70ED2}" type="datetimeFigureOut">
              <a:rPr lang="en-US" smtClean="0"/>
              <a:pPr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47830-AB0B-478D-AFE6-59A287597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flocabulary.com/figurative-language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flocabulary.com/the-mouth-of-the-horse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9144000" cy="6858000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r>
              <a:rPr lang="en-US" sz="1400" dirty="0" smtClean="0"/>
              <a:t>Meet Will, a </a:t>
            </a:r>
            <a:r>
              <a:rPr lang="en-US" sz="1400" dirty="0" err="1" smtClean="0"/>
              <a:t>youngin</a:t>
            </a:r>
            <a:r>
              <a:rPr lang="en-US" sz="1400" dirty="0" smtClean="0"/>
              <a:t>' with an old soul,</a:t>
            </a:r>
            <a:br>
              <a:rPr lang="en-US" sz="1400" dirty="0" smtClean="0"/>
            </a:br>
            <a:r>
              <a:rPr lang="en-US" sz="1400" dirty="0" smtClean="0"/>
              <a:t>An emcee who wants to be the next to blow.</a:t>
            </a:r>
            <a:br>
              <a:rPr lang="en-US" sz="1400" dirty="0" smtClean="0"/>
            </a:br>
            <a:r>
              <a:rPr lang="en-US" sz="1400" dirty="0" smtClean="0"/>
              <a:t>Imagine: he’s in a dark room in Manhattan,</a:t>
            </a:r>
            <a:br>
              <a:rPr lang="en-US" sz="1400" dirty="0" smtClean="0"/>
            </a:br>
            <a:r>
              <a:rPr lang="en-US" sz="1400" dirty="0" smtClean="0"/>
              <a:t>Scrapping, scribbling on napkins,</a:t>
            </a:r>
            <a:br>
              <a:rPr lang="en-US" sz="1400" dirty="0" smtClean="0"/>
            </a:br>
            <a:r>
              <a:rPr lang="en-US" sz="1400" dirty="0" smtClean="0"/>
              <a:t>Trying to make a living off rapping,</a:t>
            </a:r>
            <a:br>
              <a:rPr lang="en-US" sz="1400" dirty="0" smtClean="0"/>
            </a:br>
            <a:r>
              <a:rPr lang="en-US" sz="1400" dirty="0" smtClean="0"/>
              <a:t>But skills, he lacks them. Nobody thought that it would happen,</a:t>
            </a:r>
            <a:br>
              <a:rPr lang="en-US" sz="1400" dirty="0" smtClean="0"/>
            </a:br>
            <a:r>
              <a:rPr lang="en-US" sz="1400" dirty="0" smtClean="0"/>
              <a:t>Until one day, </a:t>
            </a:r>
            <a:r>
              <a:rPr lang="en-US" sz="1400" dirty="0" smtClean="0">
                <a:hlinkClick r:id=""/>
              </a:rPr>
              <a:t>Will switches his style</a:t>
            </a:r>
            <a:r>
              <a:rPr lang="en-US" sz="1400" dirty="0" smtClean="0"/>
              <a:t>,</a:t>
            </a:r>
            <a:br>
              <a:rPr lang="en-US" sz="1400" dirty="0" smtClean="0"/>
            </a:br>
            <a:r>
              <a:rPr lang="en-US" sz="1400" dirty="0" smtClean="0"/>
              <a:t>Gets deep, and his wordplay gets witty and wild.</a:t>
            </a:r>
            <a:br>
              <a:rPr lang="en-US" sz="1400" dirty="0" smtClean="0"/>
            </a:br>
            <a:r>
              <a:rPr lang="en-US" sz="1400" dirty="0" smtClean="0"/>
              <a:t>He used to sound so embarrassing,</a:t>
            </a:r>
            <a:br>
              <a:rPr lang="en-US" sz="1400" dirty="0" smtClean="0"/>
            </a:br>
            <a:r>
              <a:rPr lang="en-US" sz="1400" dirty="0" smtClean="0"/>
              <a:t>Now peep all the </a:t>
            </a:r>
            <a:r>
              <a:rPr lang="en-US" sz="1400" dirty="0" smtClean="0">
                <a:hlinkClick r:id=""/>
              </a:rPr>
              <a:t>metaphors</a:t>
            </a:r>
            <a:r>
              <a:rPr lang="en-US" sz="1400" dirty="0" smtClean="0"/>
              <a:t> and comparisons.</a:t>
            </a:r>
            <a:br>
              <a:rPr lang="en-US" sz="1400" dirty="0" smtClean="0"/>
            </a:br>
            <a:r>
              <a:rPr lang="en-US" sz="1400" dirty="0" smtClean="0"/>
              <a:t>His life is a highway, but he’d confess,</a:t>
            </a:r>
            <a:br>
              <a:rPr lang="en-US" sz="1400" dirty="0" smtClean="0"/>
            </a:br>
            <a:r>
              <a:rPr lang="en-US" sz="1400" dirty="0" smtClean="0"/>
              <a:t>He has a plan but needs a GPS.</a:t>
            </a:r>
            <a:br>
              <a:rPr lang="en-US" sz="1400" dirty="0" smtClean="0"/>
            </a:br>
            <a:r>
              <a:rPr lang="en-US" sz="1400" dirty="0" smtClean="0"/>
              <a:t>He’s using references and </a:t>
            </a:r>
            <a:r>
              <a:rPr lang="en-US" sz="1400" dirty="0" smtClean="0">
                <a:hlinkClick r:id=""/>
              </a:rPr>
              <a:t>allusions</a:t>
            </a:r>
            <a:r>
              <a:rPr lang="en-US" sz="1400" dirty="0" smtClean="0"/>
              <a:t>,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 lyrical Houdini, creating illusions.</a:t>
            </a:r>
            <a:br>
              <a:rPr lang="en-US" sz="1400" dirty="0" smtClean="0"/>
            </a:br>
            <a:r>
              <a:rPr lang="en-US" sz="1400" dirty="0" smtClean="0"/>
              <a:t>Dolphins in '72 - he won't lose,</a:t>
            </a:r>
            <a:br>
              <a:rPr lang="en-US" sz="1400" dirty="0" smtClean="0"/>
            </a:br>
            <a:r>
              <a:rPr lang="en-US" sz="1400" dirty="0" smtClean="0"/>
              <a:t>Up by the first alarm, he’s not snoozing.</a:t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You'll be amazed by every phrase, </a:t>
            </a:r>
            <a:br>
              <a:rPr lang="en-US" sz="1400" dirty="0" smtClean="0"/>
            </a:br>
            <a:r>
              <a:rPr lang="en-US" sz="1400" dirty="0" smtClean="0"/>
              <a:t>He will come correct with the wordplay. </a:t>
            </a:r>
            <a:br>
              <a:rPr lang="en-US" sz="1400" dirty="0" smtClean="0"/>
            </a:br>
            <a:r>
              <a:rPr lang="en-US" sz="1400" dirty="0" smtClean="0"/>
              <a:t>Literal lines that block his way, </a:t>
            </a:r>
            <a:br>
              <a:rPr lang="en-US" sz="1400" dirty="0" smtClean="0"/>
            </a:br>
            <a:r>
              <a:rPr lang="en-US" sz="1400" dirty="0" smtClean="0"/>
              <a:t>He will come correct with the wordplay. (x2) </a:t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Comparing with like or as, he's dropping </a:t>
            </a:r>
            <a:r>
              <a:rPr lang="en-US" sz="1400" dirty="0" smtClean="0">
                <a:hlinkClick r:id=""/>
              </a:rPr>
              <a:t>similes</a:t>
            </a:r>
            <a:r>
              <a:rPr lang="en-US" sz="1400" dirty="0" smtClean="0"/>
              <a:t>,</a:t>
            </a:r>
            <a:br>
              <a:rPr lang="en-US" sz="1400" dirty="0" smtClean="0"/>
            </a:br>
            <a:r>
              <a:rPr lang="en-US" sz="1400" dirty="0" smtClean="0"/>
              <a:t>Taking little steps like a centipede.</a:t>
            </a:r>
            <a:br>
              <a:rPr lang="en-US" sz="1400" dirty="0" smtClean="0"/>
            </a:br>
            <a:r>
              <a:rPr lang="en-US" sz="1400" dirty="0" smtClean="0"/>
              <a:t>He's sharp like a laser, sharp as a razor,</a:t>
            </a:r>
            <a:br>
              <a:rPr lang="en-US" sz="1400" dirty="0" smtClean="0"/>
            </a:br>
            <a:r>
              <a:rPr lang="en-US" sz="1400" dirty="0" smtClean="0"/>
              <a:t>In a night as dark as Darth Vader.</a:t>
            </a:r>
            <a:br>
              <a:rPr lang="en-US" sz="1400" dirty="0" smtClean="0"/>
            </a:br>
            <a:r>
              <a:rPr lang="en-US" sz="1400" dirty="0" smtClean="0"/>
              <a:t>Dude can juke and adjust his position,</a:t>
            </a:r>
            <a:br>
              <a:rPr lang="en-US" sz="1400" dirty="0" smtClean="0"/>
            </a:br>
            <a:r>
              <a:rPr lang="en-US" sz="1400" dirty="0" smtClean="0"/>
              <a:t>Contrasting two things in </a:t>
            </a:r>
            <a:r>
              <a:rPr lang="en-US" sz="1400" dirty="0" smtClean="0">
                <a:hlinkClick r:id=""/>
              </a:rPr>
              <a:t>juxtaposition</a:t>
            </a:r>
            <a:r>
              <a:rPr lang="en-US" sz="1400" dirty="0" smtClean="0"/>
              <a:t>,</a:t>
            </a:r>
            <a:br>
              <a:rPr lang="en-US" sz="1400" dirty="0" smtClean="0"/>
            </a:br>
            <a:r>
              <a:rPr lang="en-US" sz="1400" dirty="0" smtClean="0"/>
              <a:t>From weak to made, cheap to paid,</a:t>
            </a:r>
            <a:br>
              <a:rPr lang="en-US" sz="1400" dirty="0" smtClean="0"/>
            </a:br>
            <a:r>
              <a:rPr lang="en-US" sz="1400" dirty="0" smtClean="0"/>
              <a:t>A creep to a dude who leads the way.</a:t>
            </a:r>
            <a:br>
              <a:rPr lang="en-US" sz="1400" dirty="0" smtClean="0"/>
            </a:br>
            <a:r>
              <a:rPr lang="en-US" sz="1400" dirty="0" smtClean="0"/>
              <a:t>Using </a:t>
            </a:r>
            <a:r>
              <a:rPr lang="en-US" sz="1400" dirty="0" smtClean="0">
                <a:hlinkClick r:id=""/>
              </a:rPr>
              <a:t>personification</a:t>
            </a:r>
            <a:r>
              <a:rPr lang="en-US" sz="1400" dirty="0" smtClean="0"/>
              <a:t>, what’s he doing?</a:t>
            </a:r>
            <a:br>
              <a:rPr lang="en-US" sz="1400" dirty="0" smtClean="0"/>
            </a:br>
            <a:r>
              <a:rPr lang="en-US" sz="1400" dirty="0" smtClean="0"/>
              <a:t>Making objects and animals seem human.</a:t>
            </a:r>
            <a:br>
              <a:rPr lang="en-US" sz="1400" dirty="0" smtClean="0"/>
            </a:br>
            <a:r>
              <a:rPr lang="en-US" sz="1400" dirty="0" smtClean="0"/>
              <a:t>The moon smiles as the city breathes,</a:t>
            </a:r>
            <a:br>
              <a:rPr lang="en-US" sz="1400" dirty="0" smtClean="0"/>
            </a:br>
            <a:r>
              <a:rPr lang="en-US" sz="1400" dirty="0" smtClean="0"/>
              <a:t>He can feel the heartbeat of the city streets.</a:t>
            </a:r>
            <a:br>
              <a:rPr lang="en-US" sz="1400" dirty="0" smtClean="0"/>
            </a:br>
            <a:r>
              <a:rPr lang="en-US" sz="1400" dirty="0" smtClean="0"/>
              <a:t>A live show? You really </a:t>
            </a:r>
            <a:r>
              <a:rPr lang="en-US" sz="1400" dirty="0" err="1" smtClean="0"/>
              <a:t>oughta</a:t>
            </a:r>
            <a:r>
              <a:rPr lang="en-US" sz="1400" dirty="0" smtClean="0"/>
              <a:t> see it.</a:t>
            </a:r>
            <a:br>
              <a:rPr lang="en-US" sz="1400" dirty="0" smtClean="0"/>
            </a:br>
            <a:r>
              <a:rPr lang="en-US" sz="1400" dirty="0" smtClean="0"/>
              <a:t>Will </a:t>
            </a:r>
            <a:r>
              <a:rPr lang="en-US" sz="1400" dirty="0" err="1" smtClean="0"/>
              <a:t>will</a:t>
            </a:r>
            <a:r>
              <a:rPr lang="en-US" sz="1400" dirty="0" smtClean="0"/>
              <a:t> drop some </a:t>
            </a:r>
            <a:r>
              <a:rPr lang="en-US" sz="1400" dirty="0" smtClean="0">
                <a:hlinkClick r:id=""/>
              </a:rPr>
              <a:t>onomatopoeia</a:t>
            </a:r>
            <a:r>
              <a:rPr lang="en-US" sz="1400" dirty="0" smtClean="0"/>
              <a:t>,</a:t>
            </a:r>
            <a:br>
              <a:rPr lang="en-US" sz="1400" dirty="0" smtClean="0"/>
            </a:br>
            <a:r>
              <a:rPr lang="en-US" sz="1400" dirty="0" smtClean="0"/>
              <a:t>Words that sound like what they describe,</a:t>
            </a:r>
            <a:br>
              <a:rPr lang="en-US" sz="1400" dirty="0" smtClean="0"/>
            </a:br>
            <a:r>
              <a:rPr lang="en-US" sz="1400" dirty="0" smtClean="0"/>
              <a:t>Now the crowd's buzzing - it’s alive.</a:t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You'll be amazed by every phrase, </a:t>
            </a:r>
            <a:br>
              <a:rPr lang="en-US" sz="1400" dirty="0" smtClean="0"/>
            </a:br>
            <a:r>
              <a:rPr lang="en-US" sz="1400" dirty="0" smtClean="0"/>
              <a:t>He will come correct with the wordplay. </a:t>
            </a:r>
            <a:br>
              <a:rPr lang="en-US" sz="1400" dirty="0" smtClean="0"/>
            </a:br>
            <a:r>
              <a:rPr lang="en-US" sz="1400" dirty="0" smtClean="0"/>
              <a:t>Literal lines that block his way, </a:t>
            </a:r>
            <a:br>
              <a:rPr lang="en-US" sz="1400" dirty="0" smtClean="0"/>
            </a:br>
            <a:r>
              <a:rPr lang="en-US" sz="1400" dirty="0" smtClean="0"/>
              <a:t>He will come correct with the wordplay. (x2) </a:t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Will he exaggerate? Use </a:t>
            </a:r>
            <a:r>
              <a:rPr lang="en-US" sz="1400" dirty="0" smtClean="0">
                <a:hlinkClick r:id=""/>
              </a:rPr>
              <a:t>hyperbole</a:t>
            </a:r>
            <a:r>
              <a:rPr lang="en-US" sz="1400" dirty="0" smtClean="0"/>
              <a:t>?</a:t>
            </a:r>
            <a:br>
              <a:rPr lang="en-US" sz="1400" dirty="0" smtClean="0"/>
            </a:br>
            <a:r>
              <a:rPr lang="en-US" sz="1400" dirty="0" smtClean="0"/>
              <a:t>He’s the best ever at it, so certainly.</a:t>
            </a:r>
            <a:br>
              <a:rPr lang="en-US" sz="1400" dirty="0" smtClean="0"/>
            </a:br>
            <a:r>
              <a:rPr lang="en-US" sz="1400" dirty="0" smtClean="0"/>
              <a:t>With </a:t>
            </a:r>
            <a:r>
              <a:rPr lang="en-US" sz="1400" dirty="0" smtClean="0">
                <a:hlinkClick r:id=""/>
              </a:rPr>
              <a:t>assonance</a:t>
            </a:r>
            <a:r>
              <a:rPr lang="en-US" sz="1400" dirty="0" smtClean="0"/>
              <a:t>, vowel sounds he’s repeating,</a:t>
            </a:r>
            <a:br>
              <a:rPr lang="en-US" sz="1400" dirty="0" smtClean="0"/>
            </a:br>
            <a:r>
              <a:rPr lang="en-US" sz="1400" dirty="0" smtClean="0"/>
              <a:t>He seems the least beat in any season.</a:t>
            </a:r>
            <a:br>
              <a:rPr lang="en-US" sz="1400" dirty="0" smtClean="0"/>
            </a:br>
            <a:r>
              <a:rPr lang="en-US" sz="1400" dirty="0" smtClean="0"/>
              <a:t>His fans are legion, all the boneheads who bring beef</a:t>
            </a:r>
            <a:br>
              <a:rPr lang="en-US" sz="1400" dirty="0" smtClean="0"/>
            </a:br>
            <a:r>
              <a:rPr lang="en-US" sz="1400" dirty="0" smtClean="0"/>
              <a:t>Leave with lots of lyrical lesions.</a:t>
            </a:r>
            <a:br>
              <a:rPr lang="en-US" sz="1400" dirty="0" smtClean="0"/>
            </a:br>
            <a:r>
              <a:rPr lang="en-US" sz="1400" dirty="0" smtClean="0"/>
              <a:t>That’s </a:t>
            </a:r>
            <a:r>
              <a:rPr lang="en-US" sz="1400" dirty="0" smtClean="0">
                <a:hlinkClick r:id=""/>
              </a:rPr>
              <a:t>alliteration</a:t>
            </a:r>
            <a:r>
              <a:rPr lang="en-US" sz="1400" dirty="0" smtClean="0"/>
              <a:t> - same sound sentence,</a:t>
            </a:r>
            <a:br>
              <a:rPr lang="en-US" sz="1400" dirty="0" smtClean="0"/>
            </a:br>
            <a:r>
              <a:rPr lang="en-US" sz="1400" dirty="0" smtClean="0"/>
              <a:t>It’s commonsense - he’s calm with the confidence.</a:t>
            </a:r>
            <a:br>
              <a:rPr lang="en-US" sz="1400" dirty="0" smtClean="0"/>
            </a:br>
            <a:r>
              <a:rPr lang="en-US" sz="1400" dirty="0" smtClean="0"/>
              <a:t>Using </a:t>
            </a:r>
            <a:r>
              <a:rPr lang="en-US" sz="1400" dirty="0" smtClean="0">
                <a:hlinkClick r:id=""/>
              </a:rPr>
              <a:t>irony</a:t>
            </a:r>
            <a:r>
              <a:rPr lang="en-US" sz="1400" dirty="0" smtClean="0"/>
              <a:t>, opposite meaning,</a:t>
            </a:r>
            <a:br>
              <a:rPr lang="en-US" sz="1400" dirty="0" smtClean="0"/>
            </a:br>
            <a:r>
              <a:rPr lang="en-US" sz="1400" dirty="0" smtClean="0"/>
              <a:t>His lines hit as soft as iron, believe him,</a:t>
            </a:r>
            <a:br>
              <a:rPr lang="en-US" sz="1400" dirty="0" smtClean="0"/>
            </a:br>
            <a:r>
              <a:rPr lang="en-US" sz="1400" dirty="0" smtClean="0"/>
              <a:t>Good with the </a:t>
            </a:r>
            <a:r>
              <a:rPr lang="en-US" sz="1400" dirty="0" smtClean="0">
                <a:hlinkClick r:id=""/>
              </a:rPr>
              <a:t>puns</a:t>
            </a:r>
            <a:r>
              <a:rPr lang="en-US" sz="1400" dirty="0" smtClean="0"/>
              <a:t> and the wordplay, oh my,</a:t>
            </a:r>
            <a:br>
              <a:rPr lang="en-US" sz="1400" dirty="0" smtClean="0"/>
            </a:br>
            <a:r>
              <a:rPr lang="en-US" sz="1400" dirty="0" smtClean="0"/>
              <a:t>Going deep in double meanings like they were a coal mine.</a:t>
            </a:r>
            <a:br>
              <a:rPr lang="en-US" sz="1400" dirty="0" smtClean="0"/>
            </a:br>
            <a:r>
              <a:rPr lang="en-US" sz="1400" dirty="0" smtClean="0"/>
              <a:t>Will's skills are sick like ERs, you heard of this?</a:t>
            </a:r>
            <a:br>
              <a:rPr lang="en-US" sz="1400" dirty="0" smtClean="0"/>
            </a:br>
            <a:r>
              <a:rPr lang="en-US" sz="1400" dirty="0" smtClean="0"/>
              <a:t>Get hit and you’ll see stars like Copernicus.</a:t>
            </a:r>
            <a:br>
              <a:rPr lang="en-US" sz="1400" dirty="0" smtClean="0"/>
            </a:br>
            <a:r>
              <a:rPr lang="en-US" sz="1400" dirty="0" smtClean="0"/>
              <a:t>If you only have one chance to shine,</a:t>
            </a:r>
            <a:br>
              <a:rPr lang="en-US" sz="1400" dirty="0" smtClean="0"/>
            </a:br>
            <a:r>
              <a:rPr lang="en-US" sz="1400" dirty="0" smtClean="0"/>
              <a:t>You better get up, get out and </a:t>
            </a:r>
            <a:r>
              <a:rPr lang="en-US" sz="1400" dirty="0" smtClean="0">
                <a:hlinkClick r:id=""/>
              </a:rPr>
              <a:t>go wild</a:t>
            </a:r>
            <a:r>
              <a:rPr lang="en-US" sz="1400" dirty="0" smtClean="0"/>
              <a:t>.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3" name="Rectangle 2"/>
          <p:cNvSpPr/>
          <p:nvPr/>
        </p:nvSpPr>
        <p:spPr>
          <a:xfrm>
            <a:off x="8128337" y="0"/>
            <a:ext cx="923330" cy="5791199"/>
          </a:xfrm>
          <a:prstGeom prst="rect">
            <a:avLst/>
          </a:prstGeom>
          <a:noFill/>
        </p:spPr>
        <p:txBody>
          <a:bodyPr vert="vert270"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2"/>
              </a:rPr>
              <a:t>Figurative Language</a:t>
            </a:r>
            <a:endParaRPr lang="en-US" sz="4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r>
              <a:rPr lang="en-US" sz="1200" b="1" dirty="0" smtClean="0"/>
              <a:t>We </a:t>
            </a:r>
            <a:r>
              <a:rPr lang="en-US" sz="1200" b="1" dirty="0" smtClean="0">
                <a:hlinkClick r:id="" action="ppaction://hlinkfile"/>
              </a:rPr>
              <a:t>pulled out all the stops</a:t>
            </a:r>
            <a:r>
              <a:rPr lang="en-US" sz="1200" b="1" dirty="0" smtClean="0"/>
              <a:t>, </a:t>
            </a:r>
            <a:r>
              <a:rPr lang="en-US" sz="1200" b="1" dirty="0" smtClean="0">
                <a:hlinkClick r:id="" action="ppaction://hlinkfile"/>
              </a:rPr>
              <a:t>took it up a notch</a:t>
            </a:r>
            <a:r>
              <a:rPr lang="en-US" sz="1200" b="1" dirty="0" smtClean="0"/>
              <a:t>, </a:t>
            </a:r>
            <a:br>
              <a:rPr lang="en-US" sz="1200" b="1" dirty="0" smtClean="0"/>
            </a:br>
            <a:r>
              <a:rPr lang="en-US" sz="1200" b="1" dirty="0" smtClean="0">
                <a:hlinkClick r:id="" action="ppaction://hlinkfile"/>
              </a:rPr>
              <a:t>Stepped it up</a:t>
            </a:r>
            <a:r>
              <a:rPr lang="en-US" sz="1200" b="1" dirty="0" smtClean="0"/>
              <a:t>, so we're </a:t>
            </a:r>
            <a:r>
              <a:rPr lang="en-US" sz="1200" b="1" dirty="0" smtClean="0">
                <a:hlinkClick r:id="" action="ppaction://hlinkfile"/>
              </a:rPr>
              <a:t>over the top</a:t>
            </a:r>
            <a:r>
              <a:rPr lang="en-US" sz="1200" b="1" dirty="0" smtClean="0"/>
              <a:t>. </a:t>
            </a:r>
            <a:br>
              <a:rPr lang="en-US" sz="1200" b="1" dirty="0" smtClean="0"/>
            </a:br>
            <a:r>
              <a:rPr lang="en-US" sz="1200" b="1" dirty="0" smtClean="0"/>
              <a:t>I’m married to hip-hop till I die, </a:t>
            </a:r>
            <a:br>
              <a:rPr lang="en-US" sz="1200" b="1" dirty="0" smtClean="0"/>
            </a:br>
            <a:r>
              <a:rPr lang="en-US" sz="1200" b="1" dirty="0" smtClean="0"/>
              <a:t>So I </a:t>
            </a:r>
            <a:r>
              <a:rPr lang="en-US" sz="1200" b="1" dirty="0" smtClean="0">
                <a:hlinkClick r:id="" action="ppaction://hlinkfile"/>
              </a:rPr>
              <a:t>tied the knot</a:t>
            </a:r>
            <a:r>
              <a:rPr lang="en-US" sz="1200" b="1" dirty="0" smtClean="0"/>
              <a:t>… </a:t>
            </a:r>
            <a:br>
              <a:rPr lang="en-US" sz="1200" b="1" dirty="0" smtClean="0"/>
            </a:br>
            <a:r>
              <a:rPr lang="en-US" sz="1200" b="1" dirty="0" smtClean="0"/>
              <a:t>You </a:t>
            </a:r>
            <a:r>
              <a:rPr lang="en-US" sz="1200" b="1" dirty="0" smtClean="0">
                <a:hlinkClick r:id="" action="ppaction://hlinkfile"/>
              </a:rPr>
              <a:t>flip-flopped</a:t>
            </a:r>
            <a:r>
              <a:rPr lang="en-US" sz="1200" b="1" dirty="0" smtClean="0"/>
              <a:t>, changed your mind </a:t>
            </a:r>
            <a:br>
              <a:rPr lang="en-US" sz="1200" b="1" dirty="0" smtClean="0"/>
            </a:br>
            <a:r>
              <a:rPr lang="en-US" sz="1200" b="1" dirty="0" smtClean="0"/>
              <a:t>So you </a:t>
            </a:r>
            <a:r>
              <a:rPr lang="en-US" sz="1200" b="1" dirty="0" smtClean="0">
                <a:hlinkClick r:id="" action="ppaction://hlinkfile"/>
              </a:rPr>
              <a:t>get dropped</a:t>
            </a:r>
            <a:r>
              <a:rPr lang="en-US" sz="1200" b="1" dirty="0" smtClean="0"/>
              <a:t>. </a:t>
            </a:r>
            <a:br>
              <a:rPr lang="en-US" sz="1200" b="1" dirty="0" smtClean="0"/>
            </a:br>
            <a:r>
              <a:rPr lang="en-US" sz="1200" b="1" dirty="0" smtClean="0"/>
              <a:t>"Hip-Hop is dead..." </a:t>
            </a:r>
            <a:br>
              <a:rPr lang="en-US" sz="1200" b="1" dirty="0" smtClean="0"/>
            </a:br>
            <a:r>
              <a:rPr lang="en-US" sz="1200" b="1" dirty="0" smtClean="0"/>
              <a:t>That’s nonsense, </a:t>
            </a:r>
            <a:br>
              <a:rPr lang="en-US" sz="1200" b="1" dirty="0" smtClean="0"/>
            </a:br>
            <a:r>
              <a:rPr lang="en-US" sz="1200" b="1" dirty="0" smtClean="0"/>
              <a:t>Stop talking, </a:t>
            </a:r>
            <a:r>
              <a:rPr lang="en-US" sz="1200" b="1" dirty="0" smtClean="0">
                <a:hlinkClick r:id="" action="ppaction://hlinkfile"/>
              </a:rPr>
              <a:t>put a sock in it</a:t>
            </a:r>
            <a:r>
              <a:rPr lang="en-US" sz="1200" b="1" dirty="0" smtClean="0"/>
              <a:t>. </a:t>
            </a:r>
            <a:br>
              <a:rPr lang="en-US" sz="1200" b="1" dirty="0" smtClean="0"/>
            </a:br>
            <a:r>
              <a:rPr lang="en-US" sz="1200" b="1" dirty="0" smtClean="0"/>
              <a:t>If you don’t have a sock, use a stocking, </a:t>
            </a:r>
            <a:br>
              <a:rPr lang="en-US" sz="1200" b="1" dirty="0" smtClean="0"/>
            </a:br>
            <a:r>
              <a:rPr lang="en-US" sz="1200" b="1" dirty="0" smtClean="0"/>
              <a:t>We </a:t>
            </a:r>
            <a:r>
              <a:rPr lang="en-US" sz="1200" b="1" dirty="0" err="1" smtClean="0"/>
              <a:t>rockin</a:t>
            </a:r>
            <a:r>
              <a:rPr lang="en-US" sz="1200" b="1" dirty="0" smtClean="0"/>
              <a:t>’ it. </a:t>
            </a:r>
            <a:br>
              <a:rPr lang="en-US" sz="1200" b="1" dirty="0" smtClean="0"/>
            </a:br>
            <a:r>
              <a:rPr lang="en-US" sz="1200" b="1" dirty="0" smtClean="0"/>
              <a:t>Like a quarry, </a:t>
            </a:r>
            <a:br>
              <a:rPr lang="en-US" sz="1200" b="1" dirty="0" smtClean="0"/>
            </a:br>
            <a:r>
              <a:rPr lang="en-US" sz="1200" b="1" dirty="0" smtClean="0">
                <a:hlinkClick r:id="" action="ppaction://hlinkfile"/>
              </a:rPr>
              <a:t>A diamond in the rough</a:t>
            </a:r>
            <a:r>
              <a:rPr lang="en-US" sz="1200" b="1" dirty="0" smtClean="0"/>
              <a:t>, no need to worry. </a:t>
            </a:r>
            <a:br>
              <a:rPr lang="en-US" sz="1200" b="1" dirty="0" smtClean="0"/>
            </a:br>
            <a:r>
              <a:rPr lang="en-US" sz="1200" b="1" dirty="0" smtClean="0"/>
              <a:t>Now you know what’s up. </a:t>
            </a:r>
            <a:br>
              <a:rPr lang="en-US" sz="1200" b="1" dirty="0" smtClean="0"/>
            </a:br>
            <a:r>
              <a:rPr lang="en-US" sz="1200" b="1" dirty="0" smtClean="0"/>
              <a:t>I’m </a:t>
            </a:r>
            <a:r>
              <a:rPr lang="en-US" sz="1200" b="1" dirty="0" smtClean="0">
                <a:hlinkClick r:id="" action="ppaction://hlinkfile"/>
              </a:rPr>
              <a:t>off the record</a:t>
            </a:r>
            <a:r>
              <a:rPr lang="en-US" sz="1200" b="1" dirty="0" smtClean="0"/>
              <a:t>, off the beat, and </a:t>
            </a:r>
            <a:r>
              <a:rPr lang="en-US" sz="1200" b="1" dirty="0" smtClean="0">
                <a:hlinkClick r:id="" action="ppaction://hlinkfile"/>
              </a:rPr>
              <a:t>off the cuff</a:t>
            </a:r>
            <a:r>
              <a:rPr lang="en-US" sz="1200" b="1" dirty="0" smtClean="0"/>
              <a:t>, </a:t>
            </a:r>
            <a:br>
              <a:rPr lang="en-US" sz="1200" b="1" dirty="0" smtClean="0"/>
            </a:br>
            <a:r>
              <a:rPr lang="en-US" sz="1200" b="1" dirty="0" smtClean="0"/>
              <a:t>I’m </a:t>
            </a:r>
            <a:r>
              <a:rPr lang="en-US" sz="1200" b="1" dirty="0" smtClean="0">
                <a:hlinkClick r:id="" action="ppaction://hlinkfile"/>
              </a:rPr>
              <a:t>off the top</a:t>
            </a:r>
            <a:r>
              <a:rPr lang="en-US" sz="1200" b="1" dirty="0" smtClean="0"/>
              <a:t>, I’m just making it up, </a:t>
            </a:r>
            <a:br>
              <a:rPr lang="en-US" sz="1200" b="1" dirty="0" smtClean="0"/>
            </a:br>
            <a:r>
              <a:rPr lang="en-US" sz="1200" b="1" dirty="0" smtClean="0"/>
              <a:t>I’m</a:t>
            </a:r>
            <a:r>
              <a:rPr lang="en-US" sz="1200" b="1" dirty="0" smtClean="0">
                <a:hlinkClick r:id="" action="ppaction://hlinkfile"/>
              </a:rPr>
              <a:t> caught with my pants down</a:t>
            </a:r>
            <a:r>
              <a:rPr lang="en-US" sz="1200" b="1" dirty="0" smtClean="0"/>
              <a:t>, </a:t>
            </a:r>
            <a:br>
              <a:rPr lang="en-US" sz="1200" b="1" dirty="0" smtClean="0"/>
            </a:br>
            <a:r>
              <a:rPr lang="en-US" sz="1200" b="1" dirty="0" smtClean="0"/>
              <a:t>But my hands are up. </a:t>
            </a:r>
            <a:br>
              <a:rPr lang="en-US" sz="1200" b="1" dirty="0" smtClean="0"/>
            </a:br>
            <a:r>
              <a:rPr lang="en-US" sz="1200" b="1" dirty="0" smtClean="0"/>
              <a:t>We're</a:t>
            </a:r>
            <a:r>
              <a:rPr lang="en-US" sz="1200" b="1" dirty="0" smtClean="0">
                <a:hlinkClick r:id="" action="ppaction://hlinkfile"/>
              </a:rPr>
              <a:t> in your face</a:t>
            </a:r>
            <a:r>
              <a:rPr lang="en-US" sz="1200" b="1" dirty="0" smtClean="0"/>
              <a:t> like your nose is, </a:t>
            </a:r>
            <a:br>
              <a:rPr lang="en-US" sz="1200" b="1" dirty="0" smtClean="0"/>
            </a:br>
            <a:r>
              <a:rPr lang="en-US" sz="1200" b="1" dirty="0" smtClean="0"/>
              <a:t>So go slow kids. </a:t>
            </a:r>
            <a:br>
              <a:rPr lang="en-US" sz="1200" b="1" dirty="0" smtClean="0"/>
            </a:br>
            <a:r>
              <a:rPr lang="en-US" sz="1200" b="1" dirty="0" smtClean="0"/>
              <a:t>When you walk through life, </a:t>
            </a:r>
            <a:br>
              <a:rPr lang="en-US" sz="1200" b="1" dirty="0" smtClean="0"/>
            </a:br>
            <a:r>
              <a:rPr lang="en-US" sz="1200" b="1" dirty="0" smtClean="0">
                <a:hlinkClick r:id="" action="ppaction://hlinkfile"/>
              </a:rPr>
              <a:t>Don’t forget to smell the roses</a:t>
            </a:r>
            <a:r>
              <a:rPr lang="en-US" sz="1200" b="1" dirty="0" smtClean="0"/>
              <a:t>. </a:t>
            </a:r>
            <a:br>
              <a:rPr lang="en-US" sz="1200" b="1" dirty="0" smtClean="0"/>
            </a:br>
            <a:r>
              <a:rPr lang="en-US" sz="1200" b="1" dirty="0" smtClean="0"/>
              <a:t>And I think that you know this. </a:t>
            </a:r>
            <a:br>
              <a:rPr lang="en-US" sz="1200" b="1" dirty="0" smtClean="0"/>
            </a:br>
            <a:r>
              <a:rPr lang="en-US" sz="1200" b="1" dirty="0" smtClean="0"/>
              <a:t/>
            </a:r>
            <a:br>
              <a:rPr lang="en-US" sz="1200" b="1" dirty="0" smtClean="0"/>
            </a:br>
            <a:r>
              <a:rPr lang="en-US" sz="1200" b="1" dirty="0" smtClean="0"/>
              <a:t>Whoa, </a:t>
            </a:r>
            <a:r>
              <a:rPr lang="en-US" sz="1200" b="1" dirty="0" smtClean="0">
                <a:hlinkClick r:id="" action="ppaction://hlinkfile"/>
              </a:rPr>
              <a:t>hold your horses</a:t>
            </a:r>
            <a:r>
              <a:rPr lang="en-US" sz="1200" b="1" dirty="0" smtClean="0"/>
              <a:t>. </a:t>
            </a:r>
            <a:br>
              <a:rPr lang="en-US" sz="1200" b="1" dirty="0" smtClean="0"/>
            </a:br>
            <a:r>
              <a:rPr lang="en-US" sz="1200" b="1" dirty="0" smtClean="0"/>
              <a:t>You call me a chump ‘cause I’m serving verses? </a:t>
            </a:r>
            <a:br>
              <a:rPr lang="en-US" sz="1200" b="1" dirty="0" smtClean="0"/>
            </a:br>
            <a:r>
              <a:rPr lang="en-US" sz="1200" b="1" dirty="0" smtClean="0"/>
              <a:t>Y’all know what the </a:t>
            </a:r>
            <a:r>
              <a:rPr lang="en-US" sz="1200" b="1" dirty="0" smtClean="0">
                <a:hlinkClick r:id="" action="ppaction://hlinkfile"/>
              </a:rPr>
              <a:t>mouth of the horse</a:t>
            </a:r>
            <a:r>
              <a:rPr lang="en-US" sz="1200" b="1" dirty="0" smtClean="0"/>
              <a:t> is. </a:t>
            </a:r>
            <a:br>
              <a:rPr lang="en-US" sz="1200" b="1" dirty="0" smtClean="0"/>
            </a:br>
            <a:r>
              <a:rPr lang="en-US" sz="1200" b="1" dirty="0" smtClean="0"/>
              <a:t>It’s the place where you hear it first kids. </a:t>
            </a:r>
            <a:br>
              <a:rPr lang="en-US" sz="1200" b="1" dirty="0" smtClean="0"/>
            </a:br>
            <a:r>
              <a:rPr lang="en-US" sz="1200" b="1" dirty="0" smtClean="0"/>
              <a:t/>
            </a:r>
            <a:br>
              <a:rPr lang="en-US" sz="1200" b="1" dirty="0" smtClean="0"/>
            </a:br>
            <a:r>
              <a:rPr lang="en-US" sz="1200" b="1" dirty="0" smtClean="0"/>
              <a:t>It could be </a:t>
            </a:r>
            <a:r>
              <a:rPr lang="en-US" sz="1200" b="1" dirty="0" smtClean="0">
                <a:hlinkClick r:id="" action="ppaction://hlinkfile"/>
              </a:rPr>
              <a:t>raining cats and dogs</a:t>
            </a:r>
            <a:r>
              <a:rPr lang="en-US" sz="1200" b="1" dirty="0" smtClean="0"/>
              <a:t>, </a:t>
            </a:r>
            <a:br>
              <a:rPr lang="en-US" sz="1200" b="1" dirty="0" smtClean="0"/>
            </a:br>
            <a:r>
              <a:rPr lang="en-US" sz="1200" b="1" dirty="0" smtClean="0"/>
              <a:t>Big drops that hit when they fall. </a:t>
            </a:r>
            <a:br>
              <a:rPr lang="en-US" sz="1200" b="1" dirty="0" smtClean="0"/>
            </a:br>
            <a:r>
              <a:rPr lang="en-US" sz="1200" b="1" dirty="0" err="1" smtClean="0"/>
              <a:t>Flocab’ll</a:t>
            </a:r>
            <a:r>
              <a:rPr lang="en-US" sz="1200" b="1" dirty="0" smtClean="0"/>
              <a:t> </a:t>
            </a:r>
            <a:r>
              <a:rPr lang="en-US" sz="1200" b="1" dirty="0" smtClean="0">
                <a:hlinkClick r:id="" action="ppaction://hlinkfile"/>
              </a:rPr>
              <a:t>put the pedal to the metal</a:t>
            </a:r>
            <a:r>
              <a:rPr lang="en-US" sz="1200" b="1" dirty="0" smtClean="0"/>
              <a:t>, </a:t>
            </a:r>
            <a:br>
              <a:rPr lang="en-US" sz="1200" b="1" dirty="0" smtClean="0"/>
            </a:br>
            <a:r>
              <a:rPr lang="en-US" sz="1200" b="1" dirty="0" smtClean="0"/>
              <a:t>If you meddle with my levels, </a:t>
            </a:r>
            <a:br>
              <a:rPr lang="en-US" sz="1200" b="1" dirty="0" smtClean="0"/>
            </a:br>
            <a:r>
              <a:rPr lang="en-US" sz="1200" b="1" dirty="0" smtClean="0"/>
              <a:t>I’m </a:t>
            </a:r>
            <a:r>
              <a:rPr lang="en-US" sz="1200" b="1" dirty="0" err="1" smtClean="0"/>
              <a:t>gonna</a:t>
            </a:r>
            <a:r>
              <a:rPr lang="en-US" sz="1200" b="1" dirty="0" smtClean="0"/>
              <a:t> </a:t>
            </a:r>
            <a:r>
              <a:rPr lang="en-US" sz="1200" b="1" dirty="0" smtClean="0">
                <a:hlinkClick r:id="" action="ppaction://hlinkfile"/>
              </a:rPr>
              <a:t>stir it up</a:t>
            </a:r>
            <a:r>
              <a:rPr lang="en-US" sz="1200" b="1" dirty="0" smtClean="0"/>
              <a:t> like Steve </a:t>
            </a:r>
            <a:r>
              <a:rPr lang="en-US" sz="1200" b="1" dirty="0" err="1" smtClean="0"/>
              <a:t>Biko</a:t>
            </a:r>
            <a:r>
              <a:rPr lang="en-US" sz="1200" b="1" dirty="0" smtClean="0"/>
              <a:t>, never settle. </a:t>
            </a:r>
            <a:br>
              <a:rPr lang="en-US" sz="1200" b="1" dirty="0" smtClean="0"/>
            </a:br>
            <a:r>
              <a:rPr lang="en-US" sz="1200" b="1" dirty="0" smtClean="0"/>
              <a:t>They say </a:t>
            </a:r>
            <a:r>
              <a:rPr lang="en-US" sz="1200" b="1" dirty="0" smtClean="0">
                <a:hlinkClick r:id="" action="ppaction://hlinkfile"/>
              </a:rPr>
              <a:t>the devil’s in the details</a:t>
            </a:r>
            <a:r>
              <a:rPr lang="en-US" sz="1200" b="1" dirty="0" smtClean="0"/>
              <a:t>, </a:t>
            </a:r>
            <a:br>
              <a:rPr lang="en-US" sz="1200" b="1" dirty="0" smtClean="0"/>
            </a:br>
            <a:r>
              <a:rPr lang="en-US" sz="1200" b="1" dirty="0" smtClean="0"/>
              <a:t>So if you're making a beat, </a:t>
            </a:r>
            <a:br>
              <a:rPr lang="en-US" sz="1200" b="1" dirty="0" smtClean="0"/>
            </a:br>
            <a:r>
              <a:rPr lang="en-US" sz="1200" b="1" dirty="0" smtClean="0"/>
              <a:t>Never overlook the treble. </a:t>
            </a:r>
            <a:br>
              <a:rPr lang="en-US" sz="1200" b="1" dirty="0" smtClean="0"/>
            </a:br>
            <a:r>
              <a:rPr lang="en-US" sz="1200" b="1" dirty="0" smtClean="0"/>
              <a:t>I'll be selling this retail, </a:t>
            </a:r>
            <a:br>
              <a:rPr lang="en-US" sz="1200" b="1" dirty="0" smtClean="0"/>
            </a:br>
            <a:r>
              <a:rPr lang="en-US" sz="1200" b="1" dirty="0" smtClean="0"/>
              <a:t>Like Sally at the seashore selling seashells. </a:t>
            </a:r>
            <a:br>
              <a:rPr lang="en-US" sz="1200" b="1" dirty="0" smtClean="0"/>
            </a:br>
            <a:r>
              <a:rPr lang="en-US" sz="1200" b="1" dirty="0" smtClean="0"/>
              <a:t>Followers </a:t>
            </a:r>
            <a:r>
              <a:rPr lang="en-US" sz="1200" b="1" dirty="0" smtClean="0">
                <a:hlinkClick r:id="" action="ppaction://hlinkfile"/>
              </a:rPr>
              <a:t>ride our coattails</a:t>
            </a:r>
            <a:r>
              <a:rPr lang="en-US" sz="1200" b="1" dirty="0" smtClean="0"/>
              <a:t>, </a:t>
            </a:r>
            <a:br>
              <a:rPr lang="en-US" sz="1200" b="1" dirty="0" smtClean="0"/>
            </a:br>
            <a:r>
              <a:rPr lang="en-US" sz="1200" b="1" dirty="0" smtClean="0"/>
              <a:t>We </a:t>
            </a:r>
            <a:r>
              <a:rPr lang="en-US" sz="1200" b="1" dirty="0" smtClean="0">
                <a:hlinkClick r:id="" action="ppaction://hlinkfile"/>
              </a:rPr>
              <a:t>cut them off</a:t>
            </a:r>
            <a:r>
              <a:rPr lang="en-US" sz="1200" b="1" dirty="0" smtClean="0"/>
              <a:t> each week like toenails. </a:t>
            </a:r>
            <a:br>
              <a:rPr lang="en-US" sz="1200" b="1" dirty="0" smtClean="0"/>
            </a:br>
            <a:r>
              <a:rPr lang="en-US" sz="1200" b="1" dirty="0" smtClean="0"/>
              <a:t>Oh yeah, </a:t>
            </a:r>
            <a:r>
              <a:rPr lang="en-US" sz="1200" b="1" dirty="0" err="1" smtClean="0"/>
              <a:t>Flocab</a:t>
            </a:r>
            <a:r>
              <a:rPr lang="en-US" sz="1200" b="1" dirty="0" smtClean="0"/>
              <a:t> up on that, </a:t>
            </a:r>
            <a:br>
              <a:rPr lang="en-US" sz="1200" b="1" dirty="0" smtClean="0"/>
            </a:br>
            <a:r>
              <a:rPr lang="en-US" sz="1200" b="1" dirty="0" smtClean="0"/>
              <a:t>Crews who be</a:t>
            </a:r>
            <a:r>
              <a:rPr lang="en-US" sz="1200" b="1" dirty="0" smtClean="0">
                <a:hlinkClick r:id="" action="ppaction://hlinkfile"/>
              </a:rPr>
              <a:t> chewing the fat</a:t>
            </a:r>
            <a:r>
              <a:rPr lang="en-US" sz="1200" b="1" dirty="0" smtClean="0"/>
              <a:t>, </a:t>
            </a:r>
            <a:br>
              <a:rPr lang="en-US" sz="1200" b="1" dirty="0" smtClean="0"/>
            </a:br>
            <a:r>
              <a:rPr lang="en-US" sz="1200" b="1" dirty="0" smtClean="0"/>
              <a:t>Talking bout this and bout that, </a:t>
            </a:r>
            <a:br>
              <a:rPr lang="en-US" sz="1200" b="1" dirty="0" smtClean="0"/>
            </a:br>
            <a:r>
              <a:rPr lang="en-US" sz="1200" b="1" dirty="0" smtClean="0"/>
              <a:t>Oh, now we up </a:t>
            </a:r>
            <a:r>
              <a:rPr lang="en-US" sz="1200" b="1" dirty="0" smtClean="0">
                <a:hlinkClick r:id="" action="ppaction://hlinkfile"/>
              </a:rPr>
              <a:t>on the map</a:t>
            </a:r>
            <a:r>
              <a:rPr lang="en-US" sz="1200" b="1" dirty="0" smtClean="0"/>
              <a:t>. </a:t>
            </a:r>
            <a:br>
              <a:rPr lang="en-US" sz="1200" b="1" dirty="0" smtClean="0"/>
            </a:br>
            <a:r>
              <a:rPr lang="en-US" sz="1200" b="1" dirty="0" smtClean="0"/>
              <a:t/>
            </a:r>
            <a:br>
              <a:rPr lang="en-US" sz="1200" b="1" dirty="0" smtClean="0"/>
            </a:br>
            <a:r>
              <a:rPr lang="en-US" sz="1200" b="1" dirty="0" smtClean="0"/>
              <a:t>Whoa, hold your horses. </a:t>
            </a:r>
            <a:br>
              <a:rPr lang="en-US" sz="1200" b="1" dirty="0" smtClean="0"/>
            </a:br>
            <a:r>
              <a:rPr lang="en-US" sz="1200" b="1" dirty="0" smtClean="0"/>
              <a:t>You call me a chump ‘cause I’m serving verses? </a:t>
            </a:r>
            <a:br>
              <a:rPr lang="en-US" sz="1200" b="1" dirty="0" smtClean="0"/>
            </a:br>
            <a:r>
              <a:rPr lang="en-US" sz="1200" b="1" dirty="0" smtClean="0"/>
              <a:t>Y’all know what the mouth of the horse is. </a:t>
            </a:r>
            <a:br>
              <a:rPr lang="en-US" sz="1200" b="1" dirty="0" smtClean="0"/>
            </a:br>
            <a:r>
              <a:rPr lang="en-US" sz="1200" b="1" dirty="0" smtClean="0"/>
              <a:t>It’s the place where you hear it first kids. </a:t>
            </a:r>
            <a:br>
              <a:rPr lang="en-US" sz="1200" b="1" dirty="0" smtClean="0"/>
            </a:br>
            <a:r>
              <a:rPr lang="en-US" sz="1200" b="1" dirty="0" smtClean="0"/>
              <a:t/>
            </a:r>
            <a:br>
              <a:rPr lang="en-US" sz="1200" b="1" dirty="0" smtClean="0"/>
            </a:br>
            <a:r>
              <a:rPr lang="en-US" sz="1200" b="1" dirty="0" smtClean="0"/>
              <a:t>This is news for all you new crews, </a:t>
            </a:r>
            <a:br>
              <a:rPr lang="en-US" sz="1200" b="1" dirty="0" smtClean="0"/>
            </a:br>
            <a:r>
              <a:rPr lang="en-US" sz="1200" b="1" dirty="0" smtClean="0"/>
              <a:t>Keep your kids close like Kangaroos do. </a:t>
            </a:r>
            <a:br>
              <a:rPr lang="en-US" sz="1200" b="1" dirty="0" smtClean="0"/>
            </a:br>
            <a:r>
              <a:rPr lang="en-US" sz="1200" b="1" dirty="0" smtClean="0">
                <a:hlinkClick r:id="" action="ppaction://hlinkfile"/>
              </a:rPr>
              <a:t>I could eat a horse</a:t>
            </a:r>
            <a:r>
              <a:rPr lang="en-US" sz="1200" b="1" dirty="0" smtClean="0"/>
              <a:t>, or an animal, </a:t>
            </a:r>
            <a:br>
              <a:rPr lang="en-US" sz="1200" b="1" dirty="0" smtClean="0"/>
            </a:br>
            <a:r>
              <a:rPr lang="en-US" sz="1200" b="1" dirty="0" smtClean="0"/>
              <a:t>So hungry </a:t>
            </a:r>
            <a:r>
              <a:rPr lang="en-US" sz="1200" b="1" dirty="0" smtClean="0">
                <a:hlinkClick r:id="" action="ppaction://hlinkfile"/>
              </a:rPr>
              <a:t>I can’t stand it</a:t>
            </a:r>
            <a:r>
              <a:rPr lang="en-US" sz="1200" b="1" dirty="0" smtClean="0"/>
              <a:t> though. </a:t>
            </a:r>
            <a:br>
              <a:rPr lang="en-US" sz="1200" b="1" dirty="0" smtClean="0"/>
            </a:br>
            <a:r>
              <a:rPr lang="en-US" sz="1200" b="1" dirty="0" smtClean="0">
                <a:hlinkClick r:id="" action="ppaction://hlinkfile"/>
              </a:rPr>
              <a:t>I see red</a:t>
            </a:r>
            <a:r>
              <a:rPr lang="en-US" sz="1200" b="1" dirty="0" smtClean="0"/>
              <a:t> when I’m mad like the Red Sea, </a:t>
            </a:r>
            <a:br>
              <a:rPr lang="en-US" sz="1200" b="1" dirty="0" smtClean="0"/>
            </a:br>
            <a:r>
              <a:rPr lang="en-US" sz="1200" b="1" dirty="0" smtClean="0"/>
              <a:t>Or the color other than blue on your Pepsi, </a:t>
            </a:r>
            <a:br>
              <a:rPr lang="en-US" sz="1200" b="1" dirty="0" smtClean="0"/>
            </a:br>
            <a:r>
              <a:rPr lang="en-US" sz="1200" b="1" dirty="0" smtClean="0"/>
              <a:t>Who are you to test me? </a:t>
            </a:r>
            <a:br>
              <a:rPr lang="en-US" sz="1200" b="1" dirty="0" smtClean="0"/>
            </a:br>
            <a:r>
              <a:rPr lang="en-US" sz="1200" b="1" dirty="0" smtClean="0"/>
              <a:t>Hold your horses like a jockey, </a:t>
            </a:r>
            <a:br>
              <a:rPr lang="en-US" sz="1200" b="1" dirty="0" smtClean="0"/>
            </a:br>
            <a:r>
              <a:rPr lang="en-US" sz="1200" b="1" dirty="0" smtClean="0"/>
              <a:t>Cause it’s impossible to stop me… </a:t>
            </a:r>
            <a:br>
              <a:rPr lang="en-US" sz="1200" b="1" dirty="0" smtClean="0"/>
            </a:br>
            <a:r>
              <a:rPr lang="en-US" sz="1200" b="1" dirty="0" smtClean="0"/>
              <a:t/>
            </a:r>
            <a:br>
              <a:rPr lang="en-US" sz="1200" b="1" dirty="0" smtClean="0"/>
            </a:br>
            <a:r>
              <a:rPr lang="en-US" sz="1200" b="1" dirty="0" smtClean="0"/>
              <a:t>Whoa, hold your horses. </a:t>
            </a:r>
            <a:br>
              <a:rPr lang="en-US" sz="1200" b="1" dirty="0" smtClean="0"/>
            </a:br>
            <a:r>
              <a:rPr lang="en-US" sz="1200" b="1" dirty="0" smtClean="0"/>
              <a:t>You call me a chump ‘cause I’m serving verses? </a:t>
            </a:r>
            <a:br>
              <a:rPr lang="en-US" sz="1200" b="1" dirty="0" smtClean="0"/>
            </a:br>
            <a:r>
              <a:rPr lang="en-US" sz="1200" b="1" dirty="0" smtClean="0"/>
              <a:t>Y’all know what the mouth of the horse is. </a:t>
            </a:r>
            <a:br>
              <a:rPr lang="en-US" sz="1200" b="1" dirty="0" smtClean="0"/>
            </a:br>
            <a:r>
              <a:rPr lang="en-US" sz="1200" b="1" dirty="0" smtClean="0"/>
              <a:t>It’s the place where you hear it first kids. 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/>
          </a:p>
        </p:txBody>
      </p:sp>
      <p:sp>
        <p:nvSpPr>
          <p:cNvPr id="3" name="Rectangle 2"/>
          <p:cNvSpPr/>
          <p:nvPr/>
        </p:nvSpPr>
        <p:spPr>
          <a:xfrm>
            <a:off x="8128337" y="0"/>
            <a:ext cx="923330" cy="5791199"/>
          </a:xfrm>
          <a:prstGeom prst="rect">
            <a:avLst/>
          </a:prstGeom>
          <a:noFill/>
        </p:spPr>
        <p:txBody>
          <a:bodyPr vert="vert270"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2"/>
              </a:rPr>
              <a:t>Idioms</a:t>
            </a:r>
            <a:endParaRPr lang="en-US" sz="4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27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RPS</dc:creator>
  <cp:lastModifiedBy>st</cp:lastModifiedBy>
  <cp:revision>6</cp:revision>
  <dcterms:created xsi:type="dcterms:W3CDTF">2012-02-23T19:09:12Z</dcterms:created>
  <dcterms:modified xsi:type="dcterms:W3CDTF">2012-05-22T14:03:23Z</dcterms:modified>
</cp:coreProperties>
</file>