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60" r:id="rId4"/>
    <p:sldId id="284" r:id="rId5"/>
    <p:sldId id="286" r:id="rId6"/>
    <p:sldId id="293" r:id="rId7"/>
    <p:sldId id="294" r:id="rId8"/>
    <p:sldId id="290" r:id="rId9"/>
    <p:sldId id="274" r:id="rId10"/>
    <p:sldId id="292" r:id="rId11"/>
    <p:sldId id="291" r:id="rId12"/>
    <p:sldId id="273" r:id="rId13"/>
    <p:sldId id="282" r:id="rId14"/>
    <p:sldId id="28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55" autoAdjust="0"/>
    <p:restoredTop sz="94607" autoAdjust="0"/>
  </p:normalViewPr>
  <p:slideViewPr>
    <p:cSldViewPr>
      <p:cViewPr>
        <p:scale>
          <a:sx n="60" d="100"/>
          <a:sy n="60" d="100"/>
        </p:scale>
        <p:origin x="-882" y="-9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169612-4FCA-45AD-A943-FD44B629C428}" type="datetimeFigureOut">
              <a:rPr lang="en-US" smtClean="0"/>
              <a:pPr/>
              <a:t>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1F6778-E91C-4DB2-8B4B-AB1990972B0A}" type="slidenum">
              <a:rPr lang="en-US" smtClean="0"/>
              <a:pPr/>
              <a:t>‹#›</a:t>
            </a:fld>
            <a:endParaRPr lang="en-US"/>
          </a:p>
        </p:txBody>
      </p:sp>
    </p:spTree>
    <p:extLst>
      <p:ext uri="{BB962C8B-B14F-4D97-AF65-F5344CB8AC3E}">
        <p14:creationId xmlns="" xmlns:p14="http://schemas.microsoft.com/office/powerpoint/2010/main" val="2607202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Story kit tutorial</a:t>
            </a:r>
          </a:p>
          <a:p>
            <a:r>
              <a:rPr lang="en-US" dirty="0" smtClean="0"/>
              <a:t>https://</a:t>
            </a:r>
            <a:r>
              <a:rPr lang="en-US" dirty="0" err="1" smtClean="0"/>
              <a:t>www.youtube.com</a:t>
            </a:r>
            <a:r>
              <a:rPr lang="en-US" dirty="0" smtClean="0"/>
              <a:t>/</a:t>
            </a:r>
            <a:r>
              <a:rPr lang="en-US" dirty="0" err="1" smtClean="0"/>
              <a:t>watch?v</a:t>
            </a:r>
            <a:r>
              <a:rPr lang="en-US" dirty="0" smtClean="0"/>
              <a:t>=RSWQkUS4kXk</a:t>
            </a:r>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Story kit tutorial</a:t>
            </a:r>
          </a:p>
          <a:p>
            <a:r>
              <a:rPr lang="en-US" dirty="0" smtClean="0"/>
              <a:t>https://</a:t>
            </a:r>
            <a:r>
              <a:rPr lang="en-US" dirty="0" err="1" smtClean="0"/>
              <a:t>www.youtube.com</a:t>
            </a:r>
            <a:r>
              <a:rPr lang="en-US" dirty="0" smtClean="0"/>
              <a:t>/</a:t>
            </a:r>
            <a:r>
              <a:rPr lang="en-US" dirty="0" err="1" smtClean="0"/>
              <a:t>watch?v</a:t>
            </a:r>
            <a:r>
              <a:rPr lang="en-US" dirty="0" smtClean="0"/>
              <a:t>=RSWQkUS4kXk</a:t>
            </a:r>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Story kit tutorial</a:t>
            </a:r>
          </a:p>
          <a:p>
            <a:r>
              <a:rPr lang="en-US" dirty="0" smtClean="0"/>
              <a:t>https://</a:t>
            </a:r>
            <a:r>
              <a:rPr lang="en-US" dirty="0" err="1" smtClean="0"/>
              <a:t>www.youtube.com</a:t>
            </a:r>
            <a:r>
              <a:rPr lang="en-US" dirty="0" smtClean="0"/>
              <a:t>/</a:t>
            </a:r>
            <a:r>
              <a:rPr lang="en-US" dirty="0" err="1" smtClean="0"/>
              <a:t>watch?v</a:t>
            </a:r>
            <a:r>
              <a:rPr lang="en-US" dirty="0" smtClean="0"/>
              <a:t>=RSWQkUS4kXk</a:t>
            </a:r>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554E93-5FD0-4A49-AC43-52BCA791A75E}" type="datetimeFigureOut">
              <a:rPr lang="en-US" smtClean="0"/>
              <a:pPr/>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2BB63-1BA6-4662-BBEF-DB6047D1096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554E93-5FD0-4A49-AC43-52BCA791A75E}" type="datetimeFigureOut">
              <a:rPr lang="en-US" smtClean="0"/>
              <a:pPr/>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2BB63-1BA6-4662-BBEF-DB6047D1096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554E93-5FD0-4A49-AC43-52BCA791A75E}" type="datetimeFigureOut">
              <a:rPr lang="en-US" smtClean="0"/>
              <a:pPr/>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2BB63-1BA6-4662-BBEF-DB6047D1096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554E93-5FD0-4A49-AC43-52BCA791A75E}" type="datetimeFigureOut">
              <a:rPr lang="en-US" smtClean="0"/>
              <a:pPr/>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2BB63-1BA6-4662-BBEF-DB6047D1096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554E93-5FD0-4A49-AC43-52BCA791A75E}" type="datetimeFigureOut">
              <a:rPr lang="en-US" smtClean="0"/>
              <a:pPr/>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2BB63-1BA6-4662-BBEF-DB6047D1096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554E93-5FD0-4A49-AC43-52BCA791A75E}" type="datetimeFigureOut">
              <a:rPr lang="en-US" smtClean="0"/>
              <a:pPr/>
              <a:t>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A2BB63-1BA6-4662-BBEF-DB6047D1096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554E93-5FD0-4A49-AC43-52BCA791A75E}" type="datetimeFigureOut">
              <a:rPr lang="en-US" smtClean="0"/>
              <a:pPr/>
              <a:t>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A2BB63-1BA6-4662-BBEF-DB6047D1096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554E93-5FD0-4A49-AC43-52BCA791A75E}" type="datetimeFigureOut">
              <a:rPr lang="en-US" smtClean="0"/>
              <a:pPr/>
              <a:t>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A2BB63-1BA6-4662-BBEF-DB6047D1096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554E93-5FD0-4A49-AC43-52BCA791A75E}" type="datetimeFigureOut">
              <a:rPr lang="en-US" smtClean="0"/>
              <a:pPr/>
              <a:t>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A2BB63-1BA6-4662-BBEF-DB6047D1096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554E93-5FD0-4A49-AC43-52BCA791A75E}" type="datetimeFigureOut">
              <a:rPr lang="en-US" smtClean="0"/>
              <a:pPr/>
              <a:t>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A2BB63-1BA6-4662-BBEF-DB6047D1096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554E93-5FD0-4A49-AC43-52BCA791A75E}" type="datetimeFigureOut">
              <a:rPr lang="en-US" smtClean="0"/>
              <a:pPr/>
              <a:t>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A2BB63-1BA6-4662-BBEF-DB6047D1096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554E93-5FD0-4A49-AC43-52BCA791A75E}" type="datetimeFigureOut">
              <a:rPr lang="en-US" smtClean="0"/>
              <a:pPr/>
              <a:t>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A2BB63-1BA6-4662-BBEF-DB6047D1096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audio" Target="../media/audio1.wav"/><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3.png"/><Relationship Id="rId3" Type="http://schemas.openxmlformats.org/officeDocument/2006/relationships/notesSlide" Target="../notesSlides/notesSlide4.xml"/><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slideLayout" Target="../slideLayouts/slideLayout7.xml"/><Relationship Id="rId1" Type="http://schemas.openxmlformats.org/officeDocument/2006/relationships/audio" Target="../media/audio7.wav"/><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38.png"/><Relationship Id="rId9" Type="http://schemas.openxmlformats.org/officeDocument/2006/relationships/image" Target="../media/image49.png"/></Relationships>
</file>

<file path=ppt/slides/_rels/slide11.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3.png"/><Relationship Id="rId3" Type="http://schemas.openxmlformats.org/officeDocument/2006/relationships/notesSlide" Target="../notesSlides/notesSlide5.xml"/><Relationship Id="rId7" Type="http://schemas.openxmlformats.org/officeDocument/2006/relationships/image" Target="../media/image55.png"/><Relationship Id="rId12"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audio" Target="../media/audio8.wav"/><Relationship Id="rId6" Type="http://schemas.openxmlformats.org/officeDocument/2006/relationships/image" Target="../media/image54.png"/><Relationship Id="rId11" Type="http://schemas.openxmlformats.org/officeDocument/2006/relationships/hyperlink" Target="http://www.google.com/url?sa=i&amp;rct=j&amp;q=&amp;esrc=s&amp;source=images&amp;cd=&amp;cad=rja&amp;uact=8&amp;ved=0CAcQjRw&amp;url=http://tween-culture.blogspot.com/2010/10/tween-pics-christina-balit.html&amp;ei=ppPSVLL3NY2OyAT484H4BA&amp;bvm=bv.85142067,d.aWw&amp;psig=AFQjCNGg01tSlg5_MBVeG7R4GcRH-JWcqg&amp;ust=1423172859401247" TargetMode="External"/><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38.png"/><Relationship Id="rId9" Type="http://schemas.openxmlformats.org/officeDocument/2006/relationships/image" Target="../media/image57.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Layout" Target="../slideLayouts/slideLayout7.xml"/><Relationship Id="rId1" Type="http://schemas.openxmlformats.org/officeDocument/2006/relationships/audio" Target="../media/audio9.wav"/><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slideLayout" Target="../slideLayouts/slideLayout7.xml"/><Relationship Id="rId1" Type="http://schemas.openxmlformats.org/officeDocument/2006/relationships/audio" Target="../media/audio10.wav"/><Relationship Id="rId6" Type="http://schemas.openxmlformats.org/officeDocument/2006/relationships/image" Target="../media/image3.png"/><Relationship Id="rId5" Type="http://schemas.openxmlformats.org/officeDocument/2006/relationships/image" Target="../media/image62.jpeg"/><Relationship Id="rId4" Type="http://schemas.openxmlformats.org/officeDocument/2006/relationships/image" Target="../media/image61.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audio" Target="../media/audio2.wav"/><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audio" Target="../media/audio3.wav"/><Relationship Id="rId6" Type="http://schemas.openxmlformats.org/officeDocument/2006/relationships/image" Target="../media/image1.jpeg"/><Relationship Id="rId5" Type="http://schemas.openxmlformats.org/officeDocument/2006/relationships/image" Target="../media/image6.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audio" Target="../media/audio4.wav"/><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audio" Target="../media/audio5.wav"/><Relationship Id="rId6" Type="http://schemas.openxmlformats.org/officeDocument/2006/relationships/image" Target="../media/image10.jpeg"/><Relationship Id="rId5" Type="http://schemas.openxmlformats.org/officeDocument/2006/relationships/hyperlink" Target="http://www.google.com/url?sa=i&amp;rct=j&amp;q=&amp;esrc=s&amp;source=images&amp;cd=&amp;cad=rja&amp;uact=8&amp;ved=0CAcQjRw&amp;url=http://tween-culture.blogspot.com/2010/10/tween-pics-christina-balit.html&amp;ei=ppPSVLL3NY2OyAT484H4BA&amp;bvm=bv.85142067,d.aWw&amp;psig=AFQjCNGg01tSlg5_MBVeG7R4GcRH-JWcqg&amp;ust=1423172859401247" TargetMode="External"/><Relationship Id="rId4" Type="http://schemas.openxmlformats.org/officeDocument/2006/relationships/hyperlink" Target="http://www.google.com/url?sa=i&amp;rct=j&amp;q=&amp;esrc=s&amp;source=images&amp;cd=&amp;cad=rja&amp;uact=8&amp;ved=0CAcQjRw&amp;url=http://www.amazon.com/Once-Upon-Starry-Night-Constellations/dp/1426303912&amp;ei=XpPSVJCSOJe3yASPsILgDw&amp;bvm=bv.85142067,d.aWw&amp;psig=AFQjCNGNIhoXUUl_F_eczIUN6g5iVipUKw&amp;ust=1423172825189558"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hyperlink" Target="https://archive.org/details/poorrichardsalm01frangoog" TargetMode="Externa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7.pn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hyperlink" Target="http://www.google.com/url?sa=i&amp;rct=j&amp;q=&amp;esrc=s&amp;source=images&amp;cd=&amp;cad=rja&amp;uact=8&amp;ved=0CAcQjRw&amp;url=http://www.amazon.com/Nations-Southeast-Native-North-America/dp/0778704777&amp;ei=IMW2VMrRNbCwsASm7IDIBg&amp;bvm=bv.83640239,d.cWc&amp;psig=AFQjCNGOOUuW9IW02QOgYa-7nxFj_P1ODw&amp;ust=1421350523480496" TargetMode="External"/><Relationship Id="rId5" Type="http://schemas.openxmlformats.org/officeDocument/2006/relationships/image" Target="../media/image20.jpeg"/><Relationship Id="rId15" Type="http://schemas.openxmlformats.org/officeDocument/2006/relationships/image" Target="../media/image1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 Id="rId14" Type="http://schemas.openxmlformats.org/officeDocument/2006/relationships/hyperlink" Target="http://www.google.com/url?sa=i&amp;rct=j&amp;q=&amp;esrc=s&amp;source=images&amp;cd=&amp;cad=rja&amp;uact=8&amp;ved=0CAcQjRw&amp;url=http://tween-culture.blogspot.com/2010/10/tween-pics-christina-balit.html&amp;ei=ppPSVLL3NY2OyAT484H4BA&amp;bvm=bv.85142067,d.aWw&amp;psig=AFQjCNGg01tSlg5_MBVeG7R4GcRH-JWcqg&amp;ust=1423172859401247"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9.jpeg"/><Relationship Id="rId7" Type="http://schemas.openxmlformats.org/officeDocument/2006/relationships/image" Target="../media/image32.jpeg"/><Relationship Id="rId12" Type="http://schemas.openxmlformats.org/officeDocument/2006/relationships/image" Target="../media/image37.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hyperlink" Target="http://www.arthermitage.org/Jean-Francois-Millet/Landscape-with-Two-Peasant-Women.big.html" TargetMode="External"/><Relationship Id="rId9" Type="http://schemas.openxmlformats.org/officeDocument/2006/relationships/image" Target="../media/image34.jpeg"/></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3.xml"/><Relationship Id="rId7" Type="http://schemas.openxmlformats.org/officeDocument/2006/relationships/image" Target="../media/image41.png"/><Relationship Id="rId12" Type="http://schemas.openxmlformats.org/officeDocument/2006/relationships/image" Target="../media/image44.png"/><Relationship Id="rId2" Type="http://schemas.openxmlformats.org/officeDocument/2006/relationships/slideLayout" Target="../slideLayouts/slideLayout7.xml"/><Relationship Id="rId1" Type="http://schemas.openxmlformats.org/officeDocument/2006/relationships/audio" Target="../media/audio6.wav"/><Relationship Id="rId6" Type="http://schemas.openxmlformats.org/officeDocument/2006/relationships/image" Target="../media/image40.png"/><Relationship Id="rId11" Type="http://schemas.openxmlformats.org/officeDocument/2006/relationships/image" Target="../media/image10.jpeg"/><Relationship Id="rId5" Type="http://schemas.openxmlformats.org/officeDocument/2006/relationships/image" Target="../media/image39.png"/><Relationship Id="rId10" Type="http://schemas.openxmlformats.org/officeDocument/2006/relationships/hyperlink" Target="http://www.google.com/url?sa=i&amp;rct=j&amp;q=&amp;esrc=s&amp;source=images&amp;cd=&amp;cad=rja&amp;uact=8&amp;ved=0CAcQjRw&amp;url=http://tween-culture.blogspot.com/2010/10/tween-pics-christina-balit.html&amp;ei=ppPSVLL3NY2OyAT484H4BA&amp;bvm=bv.85142067,d.aWw&amp;psig=AFQjCNGg01tSlg5_MBVeG7R4GcRH-JWcqg&amp;ust=1423172859401247" TargetMode="External"/><Relationship Id="rId4" Type="http://schemas.openxmlformats.org/officeDocument/2006/relationships/image" Target="../media/image38.png"/><Relationship Id="rId9"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457200"/>
            <a:ext cx="4419600" cy="646331"/>
          </a:xfrm>
          <a:prstGeom prst="rect">
            <a:avLst/>
          </a:prstGeom>
          <a:noFill/>
        </p:spPr>
        <p:txBody>
          <a:bodyPr wrap="square" rtlCol="0">
            <a:spAutoFit/>
          </a:bodyPr>
          <a:lstStyle/>
          <a:p>
            <a:pPr algn="r"/>
            <a:r>
              <a:rPr lang="en-US" sz="3600" b="1" dirty="0" smtClean="0"/>
              <a:t>Stories of Earth &amp; Sky</a:t>
            </a:r>
            <a:endParaRPr lang="en-US" sz="3600" b="1" dirty="0"/>
          </a:p>
        </p:txBody>
      </p:sp>
      <p:sp>
        <p:nvSpPr>
          <p:cNvPr id="6" name="TextBox 5"/>
          <p:cNvSpPr txBox="1"/>
          <p:nvPr/>
        </p:nvSpPr>
        <p:spPr>
          <a:xfrm>
            <a:off x="2362200" y="1219200"/>
            <a:ext cx="2743200" cy="400110"/>
          </a:xfrm>
          <a:prstGeom prst="rect">
            <a:avLst/>
          </a:prstGeom>
          <a:noFill/>
        </p:spPr>
        <p:txBody>
          <a:bodyPr wrap="square" rtlCol="0">
            <a:spAutoFit/>
          </a:bodyPr>
          <a:lstStyle/>
          <a:p>
            <a:pPr algn="r"/>
            <a:r>
              <a:rPr lang="en-US" sz="2000" dirty="0" smtClean="0"/>
              <a:t>Fourth Grade Unit 5</a:t>
            </a:r>
            <a:endParaRPr lang="en-US" sz="2000" dirty="0"/>
          </a:p>
        </p:txBody>
      </p:sp>
      <p:sp>
        <p:nvSpPr>
          <p:cNvPr id="10" name="TextBox 9"/>
          <p:cNvSpPr txBox="1"/>
          <p:nvPr/>
        </p:nvSpPr>
        <p:spPr>
          <a:xfrm>
            <a:off x="990600" y="5812977"/>
            <a:ext cx="7315200" cy="646331"/>
          </a:xfrm>
          <a:prstGeom prst="rect">
            <a:avLst/>
          </a:prstGeom>
          <a:noFill/>
        </p:spPr>
        <p:txBody>
          <a:bodyPr wrap="square" rtlCol="0">
            <a:spAutoFit/>
          </a:bodyPr>
          <a:lstStyle/>
          <a:p>
            <a:pPr algn="ctr"/>
            <a:r>
              <a:rPr lang="en-US" b="1" dirty="0" smtClean="0"/>
              <a:t>Planning Team:  Kristy Brown (GF), Liz </a:t>
            </a:r>
            <a:r>
              <a:rPr lang="en-US" b="1" dirty="0" err="1" smtClean="0"/>
              <a:t>Begnoche</a:t>
            </a:r>
            <a:r>
              <a:rPr lang="en-US" b="1" dirty="0" smtClean="0"/>
              <a:t> (FT), Renee Simpson (JM), Angela Black (ES), Kelly Wilkinson (BG)</a:t>
            </a:r>
          </a:p>
        </p:txBody>
      </p:sp>
      <p:pic>
        <p:nvPicPr>
          <p:cNvPr id="18" name="Picture 17" descr="4th_5.jpg"/>
          <p:cNvPicPr>
            <a:picLocks noChangeAspect="1"/>
          </p:cNvPicPr>
          <p:nvPr/>
        </p:nvPicPr>
        <p:blipFill>
          <a:blip r:embed="rId3" cstate="print"/>
          <a:stretch>
            <a:fillRect/>
          </a:stretch>
        </p:blipFill>
        <p:spPr>
          <a:xfrm>
            <a:off x="5562600" y="381000"/>
            <a:ext cx="2352431" cy="2133600"/>
          </a:xfrm>
          <a:prstGeom prst="rect">
            <a:avLst/>
          </a:prstGeom>
        </p:spPr>
      </p:pic>
      <p:pic>
        <p:nvPicPr>
          <p:cNvPr id="1026" name="Picture 2"/>
          <p:cNvPicPr>
            <a:picLocks noChangeAspect="1" noChangeArrowheads="1"/>
          </p:cNvPicPr>
          <p:nvPr/>
        </p:nvPicPr>
        <p:blipFill>
          <a:blip r:embed="rId4" cstate="print"/>
          <a:srcRect t="28807" b="7277"/>
          <a:stretch>
            <a:fillRect/>
          </a:stretch>
        </p:blipFill>
        <p:spPr bwMode="auto">
          <a:xfrm>
            <a:off x="1135062" y="2286000"/>
            <a:ext cx="7094538" cy="3401067"/>
          </a:xfrm>
          <a:prstGeom prst="rect">
            <a:avLst/>
          </a:prstGeom>
          <a:noFill/>
          <a:ln w="9525">
            <a:noFill/>
            <a:miter lim="800000"/>
            <a:headEnd/>
            <a:tailEnd/>
          </a:ln>
          <a:effectLst/>
        </p:spPr>
      </p:pic>
      <p:pic>
        <p:nvPicPr>
          <p:cNvPr id="7" name="unit 5 planning">
            <a:hlinkClick r:id="" action="ppaction://media"/>
          </p:cNvPr>
          <p:cNvPicPr>
            <a:picLocks noRot="1" noChangeAspect="1"/>
          </p:cNvPicPr>
          <p:nvPr>
            <a:wavAudioFile r:embed="rId1" name="unit 5 planning"/>
          </p:nvPr>
        </p:nvPicPr>
        <p:blipFill>
          <a:blip r:embed="rId5" cstate="print"/>
          <a:stretch>
            <a:fillRect/>
          </a:stretch>
        </p:blipFill>
        <p:spPr>
          <a:xfrm>
            <a:off x="8458200" y="6172200"/>
            <a:ext cx="304800" cy="304800"/>
          </a:xfrm>
          <a:prstGeom prst="rect">
            <a:avLst/>
          </a:prstGeom>
        </p:spPr>
      </p:pic>
    </p:spTree>
  </p:cSld>
  <p:clrMapOvr>
    <a:masterClrMapping/>
  </p:clrMapOvr>
  <p:transition advTm="113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315200" y="2057400"/>
            <a:ext cx="1577975" cy="1524000"/>
            <a:chOff x="4733" y="9880"/>
            <a:chExt cx="2486" cy="2531"/>
          </a:xfrm>
        </p:grpSpPr>
        <p:sp>
          <p:nvSpPr>
            <p:cNvPr id="23555" name="Oval 3"/>
            <p:cNvSpPr>
              <a:spLocks noChangeArrowheads="1"/>
            </p:cNvSpPr>
            <p:nvPr/>
          </p:nvSpPr>
          <p:spPr bwMode="auto">
            <a:xfrm>
              <a:off x="4733" y="9880"/>
              <a:ext cx="2486" cy="2531"/>
            </a:xfrm>
            <a:prstGeom prst="ellipse">
              <a:avLst/>
            </a:prstGeom>
            <a:solidFill>
              <a:srgbClr val="F79646"/>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56" name="Text Box 4"/>
            <p:cNvSpPr txBox="1">
              <a:spLocks noChangeArrowheads="1"/>
            </p:cNvSpPr>
            <p:nvPr/>
          </p:nvSpPr>
          <p:spPr bwMode="auto">
            <a:xfrm>
              <a:off x="4885" y="10340"/>
              <a:ext cx="2199" cy="1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Arial" pitchFamily="34" charset="0"/>
                </a:rPr>
                <a:t>DIVIDE</a:t>
              </a:r>
              <a:r>
                <a:rPr kumimoji="0" lang="en-US" sz="1200" b="1" i="0" u="none" strike="noStrike" cap="none" normalizeH="0" baseline="0" smtClean="0">
                  <a:ln>
                    <a:noFill/>
                  </a:ln>
                  <a:solidFill>
                    <a:schemeClr val="tx1"/>
                  </a:solidFill>
                  <a:effectLst/>
                  <a:latin typeface="Calibri" pitchFamily="34" charset="0"/>
                  <a:cs typeface="Arial" pitchFamily="34" charset="0"/>
                </a:rPr>
                <a:t> the unit into weeks and </a:t>
              </a:r>
              <a:r>
                <a:rPr kumimoji="0" lang="en-US" sz="1600" b="1" i="0" u="none" strike="noStrike" cap="none" normalizeH="0" baseline="0" smtClean="0">
                  <a:ln>
                    <a:noFill/>
                  </a:ln>
                  <a:solidFill>
                    <a:schemeClr val="tx1"/>
                  </a:solidFill>
                  <a:effectLst/>
                  <a:latin typeface="Calibri" pitchFamily="34" charset="0"/>
                  <a:cs typeface="Arial" pitchFamily="34" charset="0"/>
                </a:rPr>
                <a:t>DISTRIBUTE </a:t>
              </a:r>
              <a:r>
                <a:rPr kumimoji="0" lang="en-US" sz="1200" b="1" i="0" u="none" strike="noStrike" cap="none" normalizeH="0" baseline="0" smtClean="0">
                  <a:ln>
                    <a:noFill/>
                  </a:ln>
                  <a:solidFill>
                    <a:schemeClr val="tx1"/>
                  </a:solidFill>
                  <a:effectLst/>
                  <a:latin typeface="Calibri" pitchFamily="34" charset="0"/>
                  <a:cs typeface="Arial" pitchFamily="34" charset="0"/>
                </a:rPr>
                <a:t>the standards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pic>
        <p:nvPicPr>
          <p:cNvPr id="28" name="Picture 1"/>
          <p:cNvPicPr>
            <a:picLocks noChangeAspect="1" noChangeArrowheads="1"/>
          </p:cNvPicPr>
          <p:nvPr/>
        </p:nvPicPr>
        <p:blipFill>
          <a:blip r:embed="rId4" cstate="print"/>
          <a:srcRect/>
          <a:stretch>
            <a:fillRect/>
          </a:stretch>
        </p:blipFill>
        <p:spPr bwMode="auto">
          <a:xfrm>
            <a:off x="7467600" y="228600"/>
            <a:ext cx="1676400" cy="1284589"/>
          </a:xfrm>
          <a:prstGeom prst="rect">
            <a:avLst/>
          </a:prstGeom>
          <a:noFill/>
          <a:ln w="9525">
            <a:noFill/>
            <a:miter lim="800000"/>
            <a:headEnd/>
            <a:tailEnd/>
          </a:ln>
        </p:spPr>
      </p:pic>
      <p:graphicFrame>
        <p:nvGraphicFramePr>
          <p:cNvPr id="11" name="Table 10"/>
          <p:cNvGraphicFramePr>
            <a:graphicFrameLocks noGrp="1"/>
          </p:cNvGraphicFramePr>
          <p:nvPr>
            <p:extLst>
              <p:ext uri="{D42A27DB-BD31-4B8C-83A1-F6EECF244321}">
                <p14:modId xmlns="" xmlns:p14="http://schemas.microsoft.com/office/powerpoint/2010/main" val="3317022199"/>
              </p:ext>
            </p:extLst>
          </p:nvPr>
        </p:nvGraphicFramePr>
        <p:xfrm>
          <a:off x="304800" y="228600"/>
          <a:ext cx="6705600" cy="6324600"/>
        </p:xfrm>
        <a:graphic>
          <a:graphicData uri="http://schemas.openxmlformats.org/drawingml/2006/table">
            <a:tbl>
              <a:tblPr firstRow="1" bandRow="1">
                <a:tableStyleId>{5C22544A-7EE6-4342-B048-85BDC9FD1C3A}</a:tableStyleId>
              </a:tblPr>
              <a:tblGrid>
                <a:gridCol w="922020"/>
                <a:gridCol w="3548380"/>
                <a:gridCol w="2235200"/>
              </a:tblGrid>
              <a:tr h="408563">
                <a:tc>
                  <a:txBody>
                    <a:bodyPr/>
                    <a:lstStyle/>
                    <a:p>
                      <a:r>
                        <a:rPr lang="en-US" dirty="0" smtClean="0"/>
                        <a:t>Weeks</a:t>
                      </a:r>
                      <a:endParaRPr lang="en-US" dirty="0"/>
                    </a:p>
                  </a:txBody>
                  <a:tcPr/>
                </a:tc>
                <a:tc>
                  <a:txBody>
                    <a:bodyPr/>
                    <a:lstStyle/>
                    <a:p>
                      <a:r>
                        <a:rPr lang="en-US" dirty="0" smtClean="0"/>
                        <a:t>Standards</a:t>
                      </a:r>
                      <a:endParaRPr lang="en-US" dirty="0"/>
                    </a:p>
                  </a:txBody>
                  <a:tcPr/>
                </a:tc>
                <a:tc>
                  <a:txBody>
                    <a:bodyPr/>
                    <a:lstStyle/>
                    <a:p>
                      <a:r>
                        <a:rPr lang="en-US" dirty="0" smtClean="0"/>
                        <a:t>Texts</a:t>
                      </a:r>
                      <a:endParaRPr lang="en-US" dirty="0"/>
                    </a:p>
                  </a:txBody>
                  <a:tcPr/>
                </a:tc>
              </a:tr>
              <a:tr h="5916037">
                <a:tc>
                  <a:txBody>
                    <a:bodyPr/>
                    <a:lstStyle/>
                    <a:p>
                      <a:pPr algn="ctr"/>
                      <a:r>
                        <a:rPr lang="en-US" sz="3200" dirty="0" smtClean="0"/>
                        <a:t>2 </a:t>
                      </a:r>
                    </a:p>
                    <a:p>
                      <a:pPr algn="ctr"/>
                      <a:r>
                        <a:rPr lang="en-US" sz="3200" dirty="0" smtClean="0"/>
                        <a:t>&amp;</a:t>
                      </a:r>
                    </a:p>
                    <a:p>
                      <a:pPr algn="ctr"/>
                      <a:r>
                        <a:rPr lang="en-US" sz="3200" dirty="0" smtClean="0"/>
                        <a:t>3</a:t>
                      </a:r>
                      <a:endParaRPr lang="en-US" sz="3200" dirty="0"/>
                    </a:p>
                  </a:txBody>
                  <a:tcPr/>
                </a:tc>
                <a:tc>
                  <a:txBody>
                    <a:bodyPr/>
                    <a:lstStyle/>
                    <a:p>
                      <a:r>
                        <a:rPr lang="en-US" sz="1400" dirty="0" smtClean="0"/>
                        <a:t>RL.4.2 Determine a theme of a story, drama, or poem from details in the text; summarize the text.</a:t>
                      </a:r>
                    </a:p>
                    <a:p>
                      <a:r>
                        <a:rPr lang="en-US" sz="1400" dirty="0" smtClean="0"/>
                        <a:t>RL.4.4 Determine the meaning of words and phrases as they are used in a text, including those that allude to significant characters found in mythology (e.g., Herculean).</a:t>
                      </a:r>
                    </a:p>
                    <a:p>
                      <a:r>
                        <a:rPr lang="en-US" sz="1400" dirty="0" smtClean="0"/>
                        <a:t>RL.4.5 Explain major differences between poems, drama, and prose, and refer to the structural elements of poems (e.g., verse, rhythm, meter) and drama (e.g., casts of characters, settings, descriptions, dialogue, stage directions) when writing or speaking about a text.</a:t>
                      </a:r>
                    </a:p>
                    <a:p>
                      <a:r>
                        <a:rPr lang="en-US" sz="1400" dirty="0" smtClean="0"/>
                        <a:t>RL.4.7 Make connections between the text of a story or drama and a visual or oral presentation of the text, identifying where each version reflects specific descriptions and directions in the text.</a:t>
                      </a:r>
                    </a:p>
                    <a:p>
                      <a:r>
                        <a:rPr lang="en-US" sz="1400" dirty="0" smtClean="0"/>
                        <a:t>RL.4.9 Compare and contrast the treatment of similar themes and topics (e.g., opposition of good and evil) and patterns of events (e.g., the quest) in stories, myths, and traditional literature from different cultures.</a:t>
                      </a:r>
                    </a:p>
                    <a:p>
                      <a:r>
                        <a:rPr lang="en-US" sz="1400" dirty="0" smtClean="0"/>
                        <a:t>L.4.1c. Use modal auxiliaries (e.g., can, may, must) to convey various conditions.</a:t>
                      </a:r>
                    </a:p>
                    <a:p>
                      <a:r>
                        <a:rPr lang="en-US" sz="1400" dirty="0" smtClean="0"/>
                        <a:t>L.4.1e. Form and use prepositional phrases.</a:t>
                      </a:r>
                      <a:endParaRPr lang="en-US" sz="1400" dirty="0"/>
                    </a:p>
                  </a:txBody>
                  <a:tcPr/>
                </a:tc>
                <a:tc>
                  <a:txBody>
                    <a:bodyPr/>
                    <a:lstStyle/>
                    <a:p>
                      <a:r>
                        <a:rPr lang="en-US" sz="1200" dirty="0" smtClean="0"/>
                        <a:t>Text version of </a:t>
                      </a:r>
                      <a:r>
                        <a:rPr lang="en-US" sz="1200" i="1" dirty="0" smtClean="0"/>
                        <a:t>Coyote Places the Stars</a:t>
                      </a:r>
                      <a:r>
                        <a:rPr lang="en-US" sz="1200" dirty="0" smtClean="0"/>
                        <a:t> found on Teacher Created Resources</a:t>
                      </a:r>
                      <a:endParaRPr lang="en-US" sz="1200" dirty="0"/>
                    </a:p>
                  </a:txBody>
                  <a:tcPr/>
                </a:tc>
              </a:tr>
            </a:tbl>
          </a:graphicData>
        </a:graphic>
      </p:graphicFrame>
      <p:pic>
        <p:nvPicPr>
          <p:cNvPr id="1030" name="Picture 6"/>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055481" y="1322689"/>
            <a:ext cx="761121" cy="9821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044310" y="2233904"/>
            <a:ext cx="820797" cy="970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965683" y="4715298"/>
            <a:ext cx="813141" cy="7437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6055481" y="3548909"/>
            <a:ext cx="881565" cy="7518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4917624" y="1495842"/>
            <a:ext cx="839292" cy="6645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4867464" y="3432488"/>
            <a:ext cx="857760" cy="9846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6149547" y="2503754"/>
            <a:ext cx="693431" cy="8903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5914187" y="4417135"/>
            <a:ext cx="865440" cy="919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 name="Recorded Sound">
            <a:hlinkClick r:id="" action="ppaction://media"/>
          </p:cNvPr>
          <p:cNvPicPr>
            <a:picLocks noRot="1" noChangeAspect="1"/>
          </p:cNvPicPr>
          <p:nvPr>
            <a:wavAudioFile r:embed="rId1" name="Recorded Sound"/>
          </p:nvPr>
        </p:nvPicPr>
        <p:blipFill>
          <a:blip r:embed="rId13" cstate="print"/>
          <a:stretch>
            <a:fillRect/>
          </a:stretch>
        </p:blipFill>
        <p:spPr>
          <a:xfrm>
            <a:off x="8534400" y="6172200"/>
            <a:ext cx="304800" cy="304800"/>
          </a:xfrm>
          <a:prstGeom prst="rect">
            <a:avLst/>
          </a:prstGeom>
        </p:spPr>
      </p:pic>
    </p:spTree>
    <p:extLst>
      <p:ext uri="{BB962C8B-B14F-4D97-AF65-F5344CB8AC3E}">
        <p14:creationId xmlns="" xmlns:p14="http://schemas.microsoft.com/office/powerpoint/2010/main" val="2255886843"/>
      </p:ext>
    </p:extLst>
  </p:cSld>
  <p:clrMapOvr>
    <a:masterClrMapping/>
  </p:clrMapOvr>
  <p:transition advTm="4419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159"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1"/>
          <p:cNvPicPr>
            <a:picLocks noChangeAspect="1" noChangeArrowheads="1"/>
          </p:cNvPicPr>
          <p:nvPr/>
        </p:nvPicPr>
        <p:blipFill>
          <a:blip r:embed="rId4" cstate="print"/>
          <a:srcRect/>
          <a:stretch>
            <a:fillRect/>
          </a:stretch>
        </p:blipFill>
        <p:spPr bwMode="auto">
          <a:xfrm>
            <a:off x="7467600" y="762000"/>
            <a:ext cx="1676400" cy="1284589"/>
          </a:xfrm>
          <a:prstGeom prst="rect">
            <a:avLst/>
          </a:prstGeom>
          <a:noFill/>
          <a:ln w="9525">
            <a:noFill/>
            <a:miter lim="800000"/>
            <a:headEnd/>
            <a:tailEnd/>
          </a:ln>
        </p:spPr>
      </p:pic>
      <p:graphicFrame>
        <p:nvGraphicFramePr>
          <p:cNvPr id="11" name="Table 10"/>
          <p:cNvGraphicFramePr>
            <a:graphicFrameLocks noGrp="1"/>
          </p:cNvGraphicFramePr>
          <p:nvPr>
            <p:extLst>
              <p:ext uri="{D42A27DB-BD31-4B8C-83A1-F6EECF244321}">
                <p14:modId xmlns="" xmlns:p14="http://schemas.microsoft.com/office/powerpoint/2010/main" val="2481324454"/>
              </p:ext>
            </p:extLst>
          </p:nvPr>
        </p:nvGraphicFramePr>
        <p:xfrm>
          <a:off x="152400" y="381000"/>
          <a:ext cx="7162800" cy="6096000"/>
        </p:xfrm>
        <a:graphic>
          <a:graphicData uri="http://schemas.openxmlformats.org/drawingml/2006/table">
            <a:tbl>
              <a:tblPr firstRow="1" bandRow="1">
                <a:tableStyleId>{5C22544A-7EE6-4342-B048-85BDC9FD1C3A}</a:tableStyleId>
              </a:tblPr>
              <a:tblGrid>
                <a:gridCol w="984885"/>
                <a:gridCol w="3790315"/>
                <a:gridCol w="2387600"/>
              </a:tblGrid>
              <a:tr h="456000">
                <a:tc>
                  <a:txBody>
                    <a:bodyPr/>
                    <a:lstStyle/>
                    <a:p>
                      <a:r>
                        <a:rPr lang="en-US" dirty="0" smtClean="0"/>
                        <a:t>Week</a:t>
                      </a:r>
                      <a:endParaRPr lang="en-US" dirty="0"/>
                    </a:p>
                  </a:txBody>
                  <a:tcPr/>
                </a:tc>
                <a:tc>
                  <a:txBody>
                    <a:bodyPr/>
                    <a:lstStyle/>
                    <a:p>
                      <a:r>
                        <a:rPr lang="en-US" dirty="0" smtClean="0"/>
                        <a:t>Standards</a:t>
                      </a:r>
                      <a:endParaRPr lang="en-US" dirty="0"/>
                    </a:p>
                  </a:txBody>
                  <a:tcPr/>
                </a:tc>
                <a:tc>
                  <a:txBody>
                    <a:bodyPr/>
                    <a:lstStyle/>
                    <a:p>
                      <a:r>
                        <a:rPr lang="en-US" dirty="0" smtClean="0"/>
                        <a:t>Texts</a:t>
                      </a:r>
                      <a:endParaRPr lang="en-US" dirty="0"/>
                    </a:p>
                  </a:txBody>
                  <a:tcPr/>
                </a:tc>
              </a:tr>
              <a:tr h="5640000">
                <a:tc>
                  <a:txBody>
                    <a:bodyPr/>
                    <a:lstStyle/>
                    <a:p>
                      <a:pPr algn="ctr"/>
                      <a:r>
                        <a:rPr lang="en-US" sz="3200" dirty="0" smtClean="0"/>
                        <a:t>4</a:t>
                      </a:r>
                      <a:endParaRPr lang="en-US" sz="3200" dirty="0"/>
                    </a:p>
                  </a:txBody>
                  <a:tcPr/>
                </a:tc>
                <a:tc>
                  <a:txBody>
                    <a:bodyPr/>
                    <a:lstStyle/>
                    <a:p>
                      <a:r>
                        <a:rPr lang="en-US" sz="1400" dirty="0" smtClean="0"/>
                        <a:t>RI.4.3 Explain events, procedures, ideas, or concepts in a historical, scientific, or technical text, including what happened and why, based on specific information in the text.</a:t>
                      </a:r>
                    </a:p>
                    <a:p>
                      <a:r>
                        <a:rPr lang="en-US" sz="1400" dirty="0" smtClean="0"/>
                        <a:t>RI.4.4 Determine the meaning of general academic and domain-specific words or phrases in a text relevant to a grade 4 topic or subject area.</a:t>
                      </a:r>
                    </a:p>
                    <a:p>
                      <a:r>
                        <a:rPr lang="en-US" sz="1400" dirty="0" smtClean="0"/>
                        <a:t>RI.4.8 Explain how an author uses reasons and evidence to support particular points in a text</a:t>
                      </a:r>
                    </a:p>
                    <a:p>
                      <a:r>
                        <a:rPr lang="en-US" sz="1400" dirty="0" smtClean="0"/>
                        <a:t>W.4.3 Write narratives to develop real or imagined experiences or events using effective technique, descriptive details, and clear event sequences.</a:t>
                      </a:r>
                    </a:p>
                    <a:p>
                      <a:r>
                        <a:rPr lang="en-US" sz="1400" dirty="0" smtClean="0"/>
                        <a:t>W.4.8 Recall relevant information from experiences or gather relevant information from print and digital sources; take notes and categorize information, and provide a list of sources.</a:t>
                      </a:r>
                    </a:p>
                    <a:p>
                      <a:r>
                        <a:rPr lang="en-US" sz="1400" dirty="0" smtClean="0"/>
                        <a:t>L.4.2a. Use correct capitalization.</a:t>
                      </a:r>
                    </a:p>
                    <a:p>
                      <a:r>
                        <a:rPr lang="en-US" sz="1400" dirty="0" smtClean="0"/>
                        <a:t>L.4.3a. Choose words and phrases to convey ideas precisely.</a:t>
                      </a:r>
                    </a:p>
                    <a:p>
                      <a:r>
                        <a:rPr lang="en-US" sz="1400" dirty="0" smtClean="0"/>
                        <a:t>L.4.3b. Choose punctuation for effect.</a:t>
                      </a:r>
                      <a:endParaRPr lang="en-US" sz="1400" dirty="0"/>
                    </a:p>
                  </a:txBody>
                  <a:tcPr/>
                </a:tc>
                <a:tc>
                  <a:txBody>
                    <a:bodyPr/>
                    <a:lstStyle/>
                    <a:p>
                      <a:r>
                        <a:rPr lang="en-US" sz="1400" dirty="0" smtClean="0"/>
                        <a:t>Timekids.org</a:t>
                      </a:r>
                    </a:p>
                    <a:p>
                      <a:r>
                        <a:rPr lang="en-US" sz="1400" dirty="0" smtClean="0"/>
                        <a:t>*Student Work</a:t>
                      </a:r>
                      <a:r>
                        <a:rPr lang="en-US" sz="1400" baseline="0" dirty="0" smtClean="0"/>
                        <a:t> Samples for Summative Projects are on Teacher Created Resources under the assessments section.</a:t>
                      </a:r>
                      <a:endParaRPr lang="en-US" sz="1400" dirty="0"/>
                    </a:p>
                  </a:txBody>
                  <a:tcPr/>
                </a:tc>
              </a:tr>
            </a:tbl>
          </a:graphicData>
        </a:graphic>
      </p:graphicFrame>
      <p:pic>
        <p:nvPicPr>
          <p:cNvPr id="1026"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400800" y="2209800"/>
            <a:ext cx="872714" cy="10354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477000" y="4953000"/>
            <a:ext cx="725201" cy="8576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257800" y="2438400"/>
            <a:ext cx="770099" cy="1001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5181600" y="3657600"/>
            <a:ext cx="923132" cy="6826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6477000" y="3733800"/>
            <a:ext cx="787426" cy="8322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5181600" y="4572000"/>
            <a:ext cx="938015" cy="7125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Picture 10" descr="https://encrypted-tbn3.gstatic.com/images?q=tbn:ANd9GcTGiw3hzKa9aGbhxNoF42egGoDF-nKRayn8cMIq_1IzmHabRiW3">
            <a:hlinkClick r:id="rId11"/>
          </p:cNvPr>
          <p:cNvPicPr>
            <a:picLocks noChangeAspect="1" noChangeArrowheads="1"/>
          </p:cNvPicPr>
          <p:nvPr/>
        </p:nvPicPr>
        <p:blipFill>
          <a:blip r:embed="rId12" cstate="print"/>
          <a:srcRect/>
          <a:stretch>
            <a:fillRect/>
          </a:stretch>
        </p:blipFill>
        <p:spPr bwMode="auto">
          <a:xfrm>
            <a:off x="5181600" y="5486400"/>
            <a:ext cx="1084729" cy="838200"/>
          </a:xfrm>
          <a:prstGeom prst="rect">
            <a:avLst/>
          </a:prstGeom>
          <a:noFill/>
        </p:spPr>
      </p:pic>
      <p:grpSp>
        <p:nvGrpSpPr>
          <p:cNvPr id="16" name="Group 2"/>
          <p:cNvGrpSpPr>
            <a:grpSpLocks/>
          </p:cNvGrpSpPr>
          <p:nvPr/>
        </p:nvGrpSpPr>
        <p:grpSpPr bwMode="auto">
          <a:xfrm>
            <a:off x="7391400" y="2514600"/>
            <a:ext cx="1577975" cy="1524000"/>
            <a:chOff x="4733" y="9880"/>
            <a:chExt cx="2486" cy="2531"/>
          </a:xfrm>
        </p:grpSpPr>
        <p:sp>
          <p:nvSpPr>
            <p:cNvPr id="17" name="Oval 3"/>
            <p:cNvSpPr>
              <a:spLocks noChangeArrowheads="1"/>
            </p:cNvSpPr>
            <p:nvPr/>
          </p:nvSpPr>
          <p:spPr bwMode="auto">
            <a:xfrm>
              <a:off x="4733" y="9880"/>
              <a:ext cx="2486" cy="2531"/>
            </a:xfrm>
            <a:prstGeom prst="ellipse">
              <a:avLst/>
            </a:prstGeom>
            <a:solidFill>
              <a:srgbClr val="F79646"/>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Text Box 4"/>
            <p:cNvSpPr txBox="1">
              <a:spLocks noChangeArrowheads="1"/>
            </p:cNvSpPr>
            <p:nvPr/>
          </p:nvSpPr>
          <p:spPr bwMode="auto">
            <a:xfrm>
              <a:off x="4885" y="10340"/>
              <a:ext cx="2199" cy="1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DIVIDE</a:t>
              </a:r>
              <a:r>
                <a:rPr kumimoji="0" lang="en-US" sz="1200" b="1" i="0" u="none" strike="noStrike" cap="none" normalizeH="0" baseline="0" dirty="0" smtClean="0">
                  <a:ln>
                    <a:noFill/>
                  </a:ln>
                  <a:solidFill>
                    <a:schemeClr val="tx1"/>
                  </a:solidFill>
                  <a:effectLst/>
                  <a:latin typeface="Calibri" pitchFamily="34" charset="0"/>
                  <a:cs typeface="Arial" pitchFamily="34" charset="0"/>
                </a:rPr>
                <a:t> the unit into weeks and </a:t>
              </a:r>
              <a:r>
                <a:rPr kumimoji="0" lang="en-US" sz="1600" b="1" i="0" u="none" strike="noStrike" cap="none" normalizeH="0" baseline="0" dirty="0" smtClean="0">
                  <a:ln>
                    <a:noFill/>
                  </a:ln>
                  <a:solidFill>
                    <a:schemeClr val="tx1"/>
                  </a:solidFill>
                  <a:effectLst/>
                  <a:latin typeface="Calibri" pitchFamily="34" charset="0"/>
                  <a:cs typeface="Arial" pitchFamily="34" charset="0"/>
                </a:rPr>
                <a:t>DISTRIBUTE </a:t>
              </a:r>
              <a:r>
                <a:rPr kumimoji="0" lang="en-US" sz="1200" b="1" i="0" u="none" strike="noStrike" cap="none" normalizeH="0" baseline="0" dirty="0" smtClean="0">
                  <a:ln>
                    <a:noFill/>
                  </a:ln>
                  <a:solidFill>
                    <a:schemeClr val="tx1"/>
                  </a:solidFill>
                  <a:effectLst/>
                  <a:latin typeface="Calibri" pitchFamily="34" charset="0"/>
                  <a:cs typeface="Arial" pitchFamily="34" charset="0"/>
                </a:rPr>
                <a:t>the standards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15" name="Recorded Sound">
            <a:hlinkClick r:id="" action="ppaction://media"/>
          </p:cNvPr>
          <p:cNvPicPr>
            <a:picLocks noRot="1" noChangeAspect="1"/>
          </p:cNvPicPr>
          <p:nvPr>
            <a:wavAudioFile r:embed="rId1" name="Recorded Sound"/>
          </p:nvPr>
        </p:nvPicPr>
        <p:blipFill>
          <a:blip r:embed="rId13" cstate="print"/>
          <a:stretch>
            <a:fillRect/>
          </a:stretch>
        </p:blipFill>
        <p:spPr>
          <a:xfrm>
            <a:off x="8458200" y="6172200"/>
            <a:ext cx="304800" cy="304800"/>
          </a:xfrm>
          <a:prstGeom prst="rect">
            <a:avLst/>
          </a:prstGeom>
        </p:spPr>
      </p:pic>
    </p:spTree>
    <p:extLst>
      <p:ext uri="{BB962C8B-B14F-4D97-AF65-F5344CB8AC3E}">
        <p14:creationId xmlns="" xmlns:p14="http://schemas.microsoft.com/office/powerpoint/2010/main" val="1558337040"/>
      </p:ext>
    </p:extLst>
  </p:cSld>
  <p:clrMapOvr>
    <a:masterClrMapping/>
  </p:clrMapOvr>
  <p:transition advTm="9185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525"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1"/>
          <p:cNvPicPr>
            <a:picLocks noChangeAspect="1" noChangeArrowheads="1"/>
          </p:cNvPicPr>
          <p:nvPr/>
        </p:nvPicPr>
        <p:blipFill>
          <a:blip r:embed="rId3" cstate="print"/>
          <a:srcRect/>
          <a:stretch>
            <a:fillRect/>
          </a:stretch>
        </p:blipFill>
        <p:spPr bwMode="auto">
          <a:xfrm>
            <a:off x="7543799" y="152400"/>
            <a:ext cx="1582057" cy="1212296"/>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 xmlns:p14="http://schemas.microsoft.com/office/powerpoint/2010/main" val="3353304884"/>
              </p:ext>
            </p:extLst>
          </p:nvPr>
        </p:nvGraphicFramePr>
        <p:xfrm>
          <a:off x="381000" y="457200"/>
          <a:ext cx="6096000" cy="3479800"/>
        </p:xfrm>
        <a:graphic>
          <a:graphicData uri="http://schemas.openxmlformats.org/drawingml/2006/table">
            <a:tbl>
              <a:tblPr firstRow="1" bandRow="1">
                <a:tableStyleId>{5C22544A-7EE6-4342-B048-85BDC9FD1C3A}</a:tableStyleId>
              </a:tblPr>
              <a:tblGrid>
                <a:gridCol w="838200"/>
                <a:gridCol w="3225800"/>
                <a:gridCol w="2032000"/>
              </a:tblGrid>
              <a:tr h="370840">
                <a:tc>
                  <a:txBody>
                    <a:bodyPr/>
                    <a:lstStyle/>
                    <a:p>
                      <a:r>
                        <a:rPr lang="en-US" dirty="0" smtClean="0"/>
                        <a:t>Week</a:t>
                      </a:r>
                      <a:endParaRPr lang="en-US" dirty="0"/>
                    </a:p>
                  </a:txBody>
                  <a:tcPr/>
                </a:tc>
                <a:tc>
                  <a:txBody>
                    <a:bodyPr/>
                    <a:lstStyle/>
                    <a:p>
                      <a:r>
                        <a:rPr lang="en-US" dirty="0" smtClean="0"/>
                        <a:t>Standards</a:t>
                      </a:r>
                      <a:endParaRPr lang="en-US" dirty="0"/>
                    </a:p>
                  </a:txBody>
                  <a:tcPr/>
                </a:tc>
                <a:tc>
                  <a:txBody>
                    <a:bodyPr/>
                    <a:lstStyle/>
                    <a:p>
                      <a:r>
                        <a:rPr lang="en-US" dirty="0" smtClean="0"/>
                        <a:t>Essential Questions</a:t>
                      </a:r>
                      <a:endParaRPr lang="en-US" dirty="0"/>
                    </a:p>
                  </a:txBody>
                  <a:tcPr/>
                </a:tc>
              </a:tr>
              <a:tr h="370840">
                <a:tc>
                  <a:txBody>
                    <a:bodyPr/>
                    <a:lstStyle/>
                    <a:p>
                      <a:pPr algn="ctr"/>
                      <a:r>
                        <a:rPr lang="en-US" sz="3200" dirty="0" smtClean="0"/>
                        <a:t>1</a:t>
                      </a:r>
                      <a:endParaRPr lang="en-US" sz="3200" dirty="0"/>
                    </a:p>
                  </a:txBody>
                  <a:tcPr/>
                </a:tc>
                <a:tc>
                  <a:txBody>
                    <a:bodyPr/>
                    <a:lstStyle/>
                    <a:p>
                      <a:endParaRPr lang="en-US" sz="1200" dirty="0"/>
                    </a:p>
                  </a:txBody>
                  <a:tcPr/>
                </a:tc>
                <a:tc>
                  <a:txBody>
                    <a:bodyPr/>
                    <a:lstStyle/>
                    <a:p>
                      <a:endParaRPr lang="en-US" sz="1200"/>
                    </a:p>
                  </a:txBody>
                  <a:tcPr/>
                </a:tc>
              </a:tr>
              <a:tr h="370840">
                <a:tc>
                  <a:txBody>
                    <a:bodyPr/>
                    <a:lstStyle/>
                    <a:p>
                      <a:pPr algn="ctr"/>
                      <a:r>
                        <a:rPr lang="en-US" sz="3200" dirty="0" smtClean="0"/>
                        <a:t>2</a:t>
                      </a:r>
                      <a:endParaRPr lang="en-US" sz="3200" dirty="0"/>
                    </a:p>
                  </a:txBody>
                  <a:tcPr/>
                </a:tc>
                <a:tc>
                  <a:txBody>
                    <a:bodyPr/>
                    <a:lstStyle/>
                    <a:p>
                      <a:endParaRPr lang="en-US" sz="1200" dirty="0"/>
                    </a:p>
                  </a:txBody>
                  <a:tcPr/>
                </a:tc>
                <a:tc>
                  <a:txBody>
                    <a:bodyPr/>
                    <a:lstStyle/>
                    <a:p>
                      <a:endParaRPr lang="en-US" sz="1200"/>
                    </a:p>
                  </a:txBody>
                  <a:tcPr/>
                </a:tc>
              </a:tr>
              <a:tr h="370840">
                <a:tc>
                  <a:txBody>
                    <a:bodyPr/>
                    <a:lstStyle/>
                    <a:p>
                      <a:pPr algn="ctr"/>
                      <a:r>
                        <a:rPr lang="en-US" sz="3200" dirty="0" smtClean="0"/>
                        <a:t>3</a:t>
                      </a:r>
                      <a:endParaRPr lang="en-US" sz="3200" dirty="0"/>
                    </a:p>
                  </a:txBody>
                  <a:tcPr/>
                </a:tc>
                <a:tc>
                  <a:txBody>
                    <a:bodyPr/>
                    <a:lstStyle/>
                    <a:p>
                      <a:endParaRPr lang="en-US" sz="1200" dirty="0"/>
                    </a:p>
                  </a:txBody>
                  <a:tcPr/>
                </a:tc>
                <a:tc>
                  <a:txBody>
                    <a:bodyPr/>
                    <a:lstStyle/>
                    <a:p>
                      <a:endParaRPr lang="en-US" sz="1200"/>
                    </a:p>
                  </a:txBody>
                  <a:tcPr/>
                </a:tc>
              </a:tr>
              <a:tr h="370840">
                <a:tc>
                  <a:txBody>
                    <a:bodyPr/>
                    <a:lstStyle/>
                    <a:p>
                      <a:pPr algn="ctr"/>
                      <a:r>
                        <a:rPr lang="en-US" sz="3200" dirty="0" smtClean="0"/>
                        <a:t>4</a:t>
                      </a:r>
                      <a:endParaRPr lang="en-US" sz="3200" dirty="0"/>
                    </a:p>
                  </a:txBody>
                  <a:tcPr/>
                </a:tc>
                <a:tc>
                  <a:txBody>
                    <a:bodyPr/>
                    <a:lstStyle/>
                    <a:p>
                      <a:endParaRPr lang="en-US" sz="1200" dirty="0"/>
                    </a:p>
                  </a:txBody>
                  <a:tcPr/>
                </a:tc>
                <a:tc>
                  <a:txBody>
                    <a:bodyPr/>
                    <a:lstStyle/>
                    <a:p>
                      <a:pPr algn="ctr"/>
                      <a:r>
                        <a:rPr lang="en-US" sz="1200" b="1" i="1" dirty="0" smtClean="0"/>
                        <a:t>How do the unknown origins of the earth and sky inspire readers, writers, and inventors?</a:t>
                      </a:r>
                    </a:p>
                    <a:p>
                      <a:pPr algn="ctr"/>
                      <a:endParaRPr lang="en-US" sz="1200" b="1" i="1" dirty="0" smtClean="0"/>
                    </a:p>
                    <a:p>
                      <a:pPr algn="ctr"/>
                      <a:r>
                        <a:rPr lang="en-US" sz="1200" b="1" i="1" dirty="0" smtClean="0"/>
                        <a:t>Why are reasons and evidence essential?</a:t>
                      </a:r>
                      <a:endParaRPr lang="en-US" sz="1200" b="1" i="1" dirty="0"/>
                    </a:p>
                  </a:txBody>
                  <a:tcPr/>
                </a:tc>
              </a:tr>
            </a:tbl>
          </a:graphicData>
        </a:graphic>
      </p:graphicFrame>
    </p:spTree>
  </p:cSld>
  <p:clrMapOvr>
    <a:masterClrMapping/>
  </p:clrMapOvr>
  <p:transition advTm="6271"/>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304800"/>
            <a:ext cx="1905000" cy="369332"/>
          </a:xfrm>
          <a:prstGeom prst="rect">
            <a:avLst/>
          </a:prstGeom>
          <a:noFill/>
        </p:spPr>
        <p:txBody>
          <a:bodyPr wrap="square" rtlCol="0">
            <a:spAutoFit/>
          </a:bodyPr>
          <a:lstStyle/>
          <a:p>
            <a:r>
              <a:rPr lang="en-US" dirty="0" smtClean="0"/>
              <a:t>Assessments</a:t>
            </a:r>
            <a:endParaRPr lang="en-US" dirty="0"/>
          </a:p>
        </p:txBody>
      </p:sp>
      <p:pic>
        <p:nvPicPr>
          <p:cNvPr id="2050" name="Picture 2"/>
          <p:cNvPicPr>
            <a:picLocks noChangeAspect="1" noChangeArrowheads="1"/>
          </p:cNvPicPr>
          <p:nvPr/>
        </p:nvPicPr>
        <p:blipFill>
          <a:blip r:embed="rId3" cstate="print"/>
          <a:srcRect l="17778" t="13333" r="18333" b="7556"/>
          <a:stretch>
            <a:fillRect/>
          </a:stretch>
        </p:blipFill>
        <p:spPr bwMode="auto">
          <a:xfrm>
            <a:off x="1752600" y="609600"/>
            <a:ext cx="6666216" cy="4038600"/>
          </a:xfrm>
          <a:prstGeom prst="rect">
            <a:avLst/>
          </a:prstGeom>
          <a:noFill/>
          <a:ln w="9525">
            <a:noFill/>
            <a:miter lim="800000"/>
            <a:headEnd/>
            <a:tailEnd/>
          </a:ln>
        </p:spPr>
      </p:pic>
      <p:sp>
        <p:nvSpPr>
          <p:cNvPr id="4" name="TextBox 3"/>
          <p:cNvSpPr txBox="1"/>
          <p:nvPr/>
        </p:nvSpPr>
        <p:spPr>
          <a:xfrm>
            <a:off x="609600" y="3581400"/>
            <a:ext cx="5334000" cy="2308324"/>
          </a:xfrm>
          <a:prstGeom prst="rect">
            <a:avLst/>
          </a:prstGeom>
          <a:solidFill>
            <a:schemeClr val="accent1">
              <a:lumMod val="40000"/>
              <a:lumOff val="60000"/>
            </a:schemeClr>
          </a:solidFill>
          <a:ln w="25400">
            <a:solidFill>
              <a:schemeClr val="tx1"/>
            </a:solidFill>
          </a:ln>
        </p:spPr>
        <p:txBody>
          <a:bodyPr wrap="square" rtlCol="0">
            <a:spAutoFit/>
          </a:bodyPr>
          <a:lstStyle/>
          <a:p>
            <a:r>
              <a:rPr lang="en-US" sz="2400" dirty="0" smtClean="0"/>
              <a:t>The full assessment will be linked to Teacher Created Resources.  Students will be asked to closely read two pieces, answer comprehension questions, and write an essay integrating information from both sources.</a:t>
            </a:r>
            <a:endParaRPr lang="en-US" sz="2400" dirty="0"/>
          </a:p>
        </p:txBody>
      </p:sp>
      <p:pic>
        <p:nvPicPr>
          <p:cNvPr id="5" name="Recorded Sound">
            <a:hlinkClick r:id="" action="ppaction://media"/>
          </p:cNvPr>
          <p:cNvPicPr>
            <a:picLocks noRot="1" noChangeAspect="1"/>
          </p:cNvPicPr>
          <p:nvPr>
            <a:wavAudioFile r:embed="rId1" name="Recorded Sound"/>
          </p:nvPr>
        </p:nvPicPr>
        <p:blipFill>
          <a:blip r:embed="rId4" cstate="print"/>
          <a:stretch>
            <a:fillRect/>
          </a:stretch>
        </p:blipFill>
        <p:spPr>
          <a:xfrm>
            <a:off x="8153400" y="5943600"/>
            <a:ext cx="304800" cy="304800"/>
          </a:xfrm>
          <a:prstGeom prst="rect">
            <a:avLst/>
          </a:prstGeom>
        </p:spPr>
      </p:pic>
    </p:spTree>
  </p:cSld>
  <p:clrMapOvr>
    <a:masterClrMapping/>
  </p:clrMapOvr>
  <p:transition advTm="1452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87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robot-kingdom.com/wp-content/uploads/2013/09/Share_Logo.jpg"/>
          <p:cNvPicPr>
            <a:picLocks noChangeAspect="1" noChangeArrowheads="1"/>
          </p:cNvPicPr>
          <p:nvPr/>
        </p:nvPicPr>
        <p:blipFill>
          <a:blip r:embed="rId3" cstate="print"/>
          <a:srcRect t="25373"/>
          <a:stretch>
            <a:fillRect/>
          </a:stretch>
        </p:blipFill>
        <p:spPr bwMode="auto">
          <a:xfrm>
            <a:off x="990600" y="533400"/>
            <a:ext cx="6807200" cy="3810000"/>
          </a:xfrm>
          <a:prstGeom prst="rect">
            <a:avLst/>
          </a:prstGeom>
          <a:noFill/>
        </p:spPr>
      </p:pic>
      <p:sp>
        <p:nvSpPr>
          <p:cNvPr id="4" name="TextBox 3"/>
          <p:cNvSpPr txBox="1"/>
          <p:nvPr/>
        </p:nvSpPr>
        <p:spPr>
          <a:xfrm>
            <a:off x="838200" y="3581400"/>
            <a:ext cx="7239000" cy="1015663"/>
          </a:xfrm>
          <a:prstGeom prst="rect">
            <a:avLst/>
          </a:prstGeom>
          <a:noFill/>
        </p:spPr>
        <p:txBody>
          <a:bodyPr wrap="square" rtlCol="0">
            <a:spAutoFit/>
          </a:bodyPr>
          <a:lstStyle/>
          <a:p>
            <a:pPr algn="ctr"/>
            <a:r>
              <a:rPr lang="en-US" sz="6000" b="1" dirty="0" smtClean="0">
                <a:solidFill>
                  <a:srgbClr val="0070C0"/>
                </a:solidFill>
                <a:effectLst>
                  <a:outerShdw blurRad="38100" dist="38100" dir="2700000" algn="tl">
                    <a:srgbClr val="000000">
                      <a:alpha val="43137"/>
                    </a:srgbClr>
                  </a:outerShdw>
                </a:effectLst>
                <a:latin typeface="Arial Black" pitchFamily="34" charset="0"/>
              </a:rPr>
              <a:t>RESOURCES</a:t>
            </a:r>
            <a:endParaRPr lang="en-US" sz="6000" b="1" dirty="0">
              <a:solidFill>
                <a:srgbClr val="0070C0"/>
              </a:solidFill>
              <a:effectLst>
                <a:outerShdw blurRad="38100" dist="38100" dir="2700000" algn="tl">
                  <a:srgbClr val="000000">
                    <a:alpha val="43137"/>
                  </a:srgbClr>
                </a:outerShdw>
              </a:effectLst>
              <a:latin typeface="Arial Black" pitchFamily="34" charset="0"/>
            </a:endParaRPr>
          </a:p>
        </p:txBody>
      </p:sp>
      <p:sp>
        <p:nvSpPr>
          <p:cNvPr id="6" name="TextBox 5"/>
          <p:cNvSpPr txBox="1"/>
          <p:nvPr/>
        </p:nvSpPr>
        <p:spPr>
          <a:xfrm>
            <a:off x="1905000" y="5486400"/>
            <a:ext cx="4038600" cy="861774"/>
          </a:xfrm>
          <a:prstGeom prst="rect">
            <a:avLst/>
          </a:prstGeom>
          <a:noFill/>
        </p:spPr>
        <p:txBody>
          <a:bodyPr wrap="square" rtlCol="0">
            <a:spAutoFit/>
          </a:bodyPr>
          <a:lstStyle/>
          <a:p>
            <a:r>
              <a:rPr lang="en-US" b="1" dirty="0" smtClean="0"/>
              <a:t>Susan Hensley</a:t>
            </a:r>
          </a:p>
          <a:p>
            <a:r>
              <a:rPr lang="en-US" sz="1400" dirty="0" smtClean="0"/>
              <a:t>Elementary Curriculum Specialist</a:t>
            </a:r>
          </a:p>
          <a:p>
            <a:r>
              <a:rPr lang="en-US" b="1" dirty="0" smtClean="0"/>
              <a:t>shensley@rps.k12.ar.us</a:t>
            </a:r>
            <a:endParaRPr lang="en-US" b="1" dirty="0"/>
          </a:p>
        </p:txBody>
      </p:sp>
      <p:pic>
        <p:nvPicPr>
          <p:cNvPr id="8" name="Picture 7" descr="RPS.JPG"/>
          <p:cNvPicPr>
            <a:picLocks noChangeAspect="1"/>
          </p:cNvPicPr>
          <p:nvPr/>
        </p:nvPicPr>
        <p:blipFill>
          <a:blip r:embed="rId4" cstate="print"/>
          <a:stretch>
            <a:fillRect/>
          </a:stretch>
        </p:blipFill>
        <p:spPr>
          <a:xfrm>
            <a:off x="4419600" y="5715000"/>
            <a:ext cx="809297" cy="609600"/>
          </a:xfrm>
          <a:prstGeom prst="rect">
            <a:avLst/>
          </a:prstGeom>
        </p:spPr>
      </p:pic>
      <p:pic>
        <p:nvPicPr>
          <p:cNvPr id="9" name="Picture 8" descr="2014-09-18 08-56-10.436.jpg"/>
          <p:cNvPicPr>
            <a:picLocks noChangeAspect="1"/>
          </p:cNvPicPr>
          <p:nvPr/>
        </p:nvPicPr>
        <p:blipFill>
          <a:blip r:embed="rId5" cstate="print"/>
          <a:srcRect l="17500" t="11667" r="12500"/>
          <a:stretch>
            <a:fillRect/>
          </a:stretch>
        </p:blipFill>
        <p:spPr>
          <a:xfrm>
            <a:off x="685800" y="5334000"/>
            <a:ext cx="1127185" cy="1066800"/>
          </a:xfrm>
          <a:prstGeom prst="rect">
            <a:avLst/>
          </a:prstGeom>
          <a:ln>
            <a:noFill/>
          </a:ln>
          <a:effectLst>
            <a:outerShdw blurRad="292100" dist="139700" dir="2700000" algn="tl" rotWithShape="0">
              <a:srgbClr val="333333">
                <a:alpha val="65000"/>
              </a:srgbClr>
            </a:outerShdw>
          </a:effectLst>
        </p:spPr>
      </p:pic>
      <p:pic>
        <p:nvPicPr>
          <p:cNvPr id="7" name="Recorded Sound">
            <a:hlinkClick r:id="" action="ppaction://media"/>
          </p:cNvPr>
          <p:cNvPicPr>
            <a:picLocks noRot="1" noChangeAspect="1"/>
          </p:cNvPicPr>
          <p:nvPr>
            <a:wavAudioFile r:embed="rId1" name="Recorded Sound"/>
          </p:nvPr>
        </p:nvPicPr>
        <p:blipFill>
          <a:blip r:embed="rId6" cstate="print"/>
          <a:stretch>
            <a:fillRect/>
          </a:stretch>
        </p:blipFill>
        <p:spPr>
          <a:xfrm>
            <a:off x="8382000" y="6172200"/>
            <a:ext cx="304800" cy="304800"/>
          </a:xfrm>
          <a:prstGeom prst="rect">
            <a:avLst/>
          </a:prstGeom>
        </p:spPr>
      </p:pic>
    </p:spTree>
  </p:cSld>
  <p:clrMapOvr>
    <a:masterClrMapping/>
  </p:clrMapOvr>
  <p:transition advTm="260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74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t="11232"/>
          <a:stretch>
            <a:fillRect/>
          </a:stretch>
        </p:blipFill>
        <p:spPr bwMode="auto">
          <a:xfrm>
            <a:off x="457200" y="838200"/>
            <a:ext cx="8237537" cy="5419725"/>
          </a:xfrm>
          <a:prstGeom prst="rect">
            <a:avLst/>
          </a:prstGeom>
          <a:noFill/>
          <a:ln w="9525">
            <a:noFill/>
            <a:miter lim="800000"/>
            <a:headEnd/>
            <a:tailEnd/>
          </a:ln>
        </p:spPr>
      </p:pic>
      <p:pic>
        <p:nvPicPr>
          <p:cNvPr id="4" name="Recorded Sound">
            <a:hlinkClick r:id="" action="ppaction://media"/>
          </p:cNvPr>
          <p:cNvPicPr>
            <a:picLocks noRot="1" noChangeAspect="1"/>
          </p:cNvPicPr>
          <p:nvPr>
            <a:wavAudioFile r:embed="rId1" name="Recorded Sound"/>
          </p:nvPr>
        </p:nvPicPr>
        <p:blipFill>
          <a:blip r:embed="rId4" cstate="print"/>
          <a:stretch>
            <a:fillRect/>
          </a:stretch>
        </p:blipFill>
        <p:spPr>
          <a:xfrm>
            <a:off x="8229600" y="6019800"/>
            <a:ext cx="304800" cy="304800"/>
          </a:xfrm>
          <a:prstGeom prst="rect">
            <a:avLst/>
          </a:prstGeom>
        </p:spPr>
      </p:pic>
    </p:spTree>
  </p:cSld>
  <p:clrMapOvr>
    <a:masterClrMapping/>
  </p:clrMapOvr>
  <p:transition advClick="0" advTm="1243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60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3124200" y="2514600"/>
            <a:ext cx="5791200" cy="1211263"/>
            <a:chOff x="609" y="1451"/>
            <a:chExt cx="13940" cy="2736"/>
          </a:xfrm>
        </p:grpSpPr>
        <p:sp>
          <p:nvSpPr>
            <p:cNvPr id="16390" name="AutoShape 6"/>
            <p:cNvSpPr>
              <a:spLocks noChangeArrowheads="1"/>
            </p:cNvSpPr>
            <p:nvPr/>
          </p:nvSpPr>
          <p:spPr bwMode="auto">
            <a:xfrm>
              <a:off x="609" y="1451"/>
              <a:ext cx="13940" cy="2736"/>
            </a:xfrm>
            <a:prstGeom prst="leftRightArrow">
              <a:avLst>
                <a:gd name="adj1" fmla="val 50000"/>
                <a:gd name="adj2" fmla="val 101901"/>
              </a:avLst>
            </a:prstGeom>
            <a:gradFill rotWithShape="0">
              <a:gsLst>
                <a:gs pos="0">
                  <a:srgbClr val="FFFFFF"/>
                </a:gs>
                <a:gs pos="100000">
                  <a:srgbClr val="D6E3BC"/>
                </a:gs>
              </a:gsLst>
              <a:lin ang="5400000" scaled="1"/>
            </a:gradFill>
            <a:ln w="12700">
              <a:solidFill>
                <a:srgbClr val="C2D69B"/>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6391" name="Text Box 7"/>
            <p:cNvSpPr txBox="1">
              <a:spLocks noChangeArrowheads="1"/>
            </p:cNvSpPr>
            <p:nvPr/>
          </p:nvSpPr>
          <p:spPr bwMode="auto">
            <a:xfrm>
              <a:off x="3244" y="2322"/>
              <a:ext cx="8441" cy="10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cs typeface="Arial" pitchFamily="34" charset="0"/>
                </a:rPr>
                <a:t> Essential Question</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8" name="TextBox 7"/>
          <p:cNvSpPr txBox="1"/>
          <p:nvPr/>
        </p:nvSpPr>
        <p:spPr>
          <a:xfrm>
            <a:off x="4038600" y="4114800"/>
            <a:ext cx="4648200"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endParaRPr lang="en-US" b="1" i="1" dirty="0" smtClean="0"/>
          </a:p>
          <a:p>
            <a:pPr algn="ctr"/>
            <a:r>
              <a:rPr lang="en-US" b="1" i="1" dirty="0" smtClean="0"/>
              <a:t>How </a:t>
            </a:r>
            <a:r>
              <a:rPr lang="en-US" b="1" i="1" dirty="0"/>
              <a:t>do the unknown origins of the earth and sky inspire readers, writers, and inventors?</a:t>
            </a:r>
          </a:p>
          <a:p>
            <a:pPr algn="ctr"/>
            <a:endParaRPr lang="en-US" b="1" i="1" dirty="0"/>
          </a:p>
          <a:p>
            <a:pPr algn="ctr"/>
            <a:r>
              <a:rPr lang="en-US" b="1" i="1" dirty="0"/>
              <a:t>Why are reasons and evidence essential?</a:t>
            </a:r>
          </a:p>
          <a:p>
            <a:pPr marL="342900" indent="-342900"/>
            <a:endParaRPr lang="en-US" dirty="0" smtClean="0"/>
          </a:p>
        </p:txBody>
      </p:sp>
      <p:pic>
        <p:nvPicPr>
          <p:cNvPr id="9" name="Picture 8"/>
          <p:cNvPicPr>
            <a:picLocks noChangeAspect="1" noChangeArrowheads="1"/>
          </p:cNvPicPr>
          <p:nvPr/>
        </p:nvPicPr>
        <p:blipFill>
          <a:blip r:embed="rId4" cstate="print"/>
          <a:srcRect/>
          <a:stretch>
            <a:fillRect/>
          </a:stretch>
        </p:blipFill>
        <p:spPr bwMode="auto">
          <a:xfrm>
            <a:off x="7467600" y="228600"/>
            <a:ext cx="1452171" cy="1076325"/>
          </a:xfrm>
          <a:prstGeom prst="rect">
            <a:avLst/>
          </a:prstGeom>
          <a:noFill/>
          <a:ln w="9525">
            <a:noFill/>
            <a:miter lim="800000"/>
            <a:headEnd/>
            <a:tailEnd/>
          </a:ln>
        </p:spPr>
      </p:pic>
      <p:pic>
        <p:nvPicPr>
          <p:cNvPr id="3" name="Picture 4" descr="http://ecx.images-amazon.com/images/I/51ecCV9E2ZL._SX258_BO1,204,203,200_.jpg"/>
          <p:cNvPicPr>
            <a:picLocks noChangeAspect="1" noChangeArrowheads="1"/>
          </p:cNvPicPr>
          <p:nvPr/>
        </p:nvPicPr>
        <p:blipFill>
          <a:blip r:embed="rId5" cstate="print"/>
          <a:srcRect/>
          <a:stretch>
            <a:fillRect/>
          </a:stretch>
        </p:blipFill>
        <p:spPr bwMode="auto">
          <a:xfrm>
            <a:off x="685800" y="3048000"/>
            <a:ext cx="2476500" cy="3190876"/>
          </a:xfrm>
          <a:prstGeom prst="rect">
            <a:avLst/>
          </a:prstGeom>
          <a:noFill/>
          <a:ln>
            <a:solidFill>
              <a:schemeClr val="tx1"/>
            </a:solidFill>
          </a:ln>
        </p:spPr>
      </p:pic>
      <p:sp>
        <p:nvSpPr>
          <p:cNvPr id="11" name="TextBox 10"/>
          <p:cNvSpPr txBox="1"/>
          <p:nvPr/>
        </p:nvSpPr>
        <p:spPr>
          <a:xfrm>
            <a:off x="3124200" y="1219200"/>
            <a:ext cx="5105400" cy="646331"/>
          </a:xfrm>
          <a:prstGeom prst="rect">
            <a:avLst/>
          </a:prstGeom>
          <a:noFill/>
        </p:spPr>
        <p:txBody>
          <a:bodyPr wrap="square" rtlCol="0">
            <a:spAutoFit/>
          </a:bodyPr>
          <a:lstStyle/>
          <a:p>
            <a:r>
              <a:rPr lang="en-US" sz="3600" b="1" dirty="0" smtClean="0"/>
              <a:t>Stories of Earth &amp; Sky</a:t>
            </a:r>
            <a:endParaRPr lang="en-US" sz="3600" b="1" dirty="0"/>
          </a:p>
        </p:txBody>
      </p:sp>
      <p:pic>
        <p:nvPicPr>
          <p:cNvPr id="20" name="Picture 19" descr="4th_5.jpg"/>
          <p:cNvPicPr>
            <a:picLocks noChangeAspect="1"/>
          </p:cNvPicPr>
          <p:nvPr/>
        </p:nvPicPr>
        <p:blipFill>
          <a:blip r:embed="rId6" cstate="print"/>
          <a:stretch>
            <a:fillRect/>
          </a:stretch>
        </p:blipFill>
        <p:spPr>
          <a:xfrm>
            <a:off x="685800" y="533400"/>
            <a:ext cx="2352431" cy="2133600"/>
          </a:xfrm>
          <a:prstGeom prst="rect">
            <a:avLst/>
          </a:prstGeom>
        </p:spPr>
      </p:pic>
      <p:pic>
        <p:nvPicPr>
          <p:cNvPr id="10" name="Recorded Sound">
            <a:hlinkClick r:id="" action="ppaction://media"/>
          </p:cNvPr>
          <p:cNvPicPr>
            <a:picLocks noRot="1" noChangeAspect="1"/>
          </p:cNvPicPr>
          <p:nvPr>
            <a:wavAudioFile r:embed="rId1" name="Recorded Sound"/>
          </p:nvPr>
        </p:nvPicPr>
        <p:blipFill>
          <a:blip r:embed="rId7" cstate="print"/>
          <a:stretch>
            <a:fillRect/>
          </a:stretch>
        </p:blipFill>
        <p:spPr>
          <a:xfrm>
            <a:off x="8382000" y="6172200"/>
            <a:ext cx="304800" cy="304800"/>
          </a:xfrm>
          <a:prstGeom prst="rect">
            <a:avLst/>
          </a:prstGeom>
        </p:spPr>
      </p:pic>
    </p:spTree>
  </p:cSld>
  <p:clrMapOvr>
    <a:masterClrMapping/>
  </p:clrMapOvr>
  <p:transition advTm="3134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014"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52400"/>
            <a:ext cx="2895600" cy="523220"/>
          </a:xfrm>
          <a:prstGeom prst="rect">
            <a:avLst/>
          </a:prstGeom>
          <a:noFill/>
        </p:spPr>
        <p:txBody>
          <a:bodyPr wrap="square" rtlCol="0">
            <a:spAutoFit/>
          </a:bodyPr>
          <a:lstStyle/>
          <a:p>
            <a:r>
              <a:rPr lang="en-US" sz="2800" dirty="0" smtClean="0"/>
              <a:t>Unit Pacing Guide</a:t>
            </a:r>
            <a:endParaRPr lang="en-US" sz="2800" dirty="0"/>
          </a:p>
        </p:txBody>
      </p:sp>
      <p:pic>
        <p:nvPicPr>
          <p:cNvPr id="1026" name="Picture 2"/>
          <p:cNvPicPr>
            <a:picLocks noChangeAspect="1" noChangeArrowheads="1"/>
          </p:cNvPicPr>
          <p:nvPr/>
        </p:nvPicPr>
        <p:blipFill>
          <a:blip r:embed="rId3" cstate="print"/>
          <a:srcRect l="18333" t="21333" r="26111" b="22667"/>
          <a:stretch>
            <a:fillRect/>
          </a:stretch>
        </p:blipFill>
        <p:spPr bwMode="auto">
          <a:xfrm>
            <a:off x="417286" y="990600"/>
            <a:ext cx="8345714" cy="5257800"/>
          </a:xfrm>
          <a:prstGeom prst="rect">
            <a:avLst/>
          </a:prstGeom>
          <a:noFill/>
          <a:ln w="9525">
            <a:noFill/>
            <a:miter lim="800000"/>
            <a:headEnd/>
            <a:tailEnd/>
          </a:ln>
        </p:spPr>
      </p:pic>
      <p:pic>
        <p:nvPicPr>
          <p:cNvPr id="5" name="Recorded Sound">
            <a:hlinkClick r:id="" action="ppaction://media"/>
          </p:cNvPr>
          <p:cNvPicPr>
            <a:picLocks noRot="1" noChangeAspect="1"/>
          </p:cNvPicPr>
          <p:nvPr>
            <a:wavAudioFile r:embed="rId1" name="Recorded Sound"/>
          </p:nvPr>
        </p:nvPicPr>
        <p:blipFill>
          <a:blip r:embed="rId4" cstate="print"/>
          <a:stretch>
            <a:fillRect/>
          </a:stretch>
        </p:blipFill>
        <p:spPr>
          <a:xfrm>
            <a:off x="8458200" y="6324600"/>
            <a:ext cx="304800" cy="304800"/>
          </a:xfrm>
          <a:prstGeom prst="rect">
            <a:avLst/>
          </a:prstGeom>
        </p:spPr>
      </p:pic>
    </p:spTree>
  </p:cSld>
  <p:clrMapOvr>
    <a:masterClrMapping/>
  </p:clrMapOvr>
  <p:transition advTm="1962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09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2113" y="5257800"/>
            <a:ext cx="2982618" cy="954107"/>
          </a:xfrm>
          <a:prstGeom prst="rect">
            <a:avLst/>
          </a:prstGeom>
          <a:noFill/>
        </p:spPr>
        <p:txBody>
          <a:bodyPr wrap="square" rtlCol="0">
            <a:spAutoFit/>
          </a:bodyPr>
          <a:lstStyle/>
          <a:p>
            <a:pPr algn="ctr"/>
            <a:r>
              <a:rPr lang="en-US" sz="2800" dirty="0" smtClean="0"/>
              <a:t>27 additional copies</a:t>
            </a:r>
            <a:endParaRPr lang="en-US" sz="2800" dirty="0"/>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0931" y="1295400"/>
            <a:ext cx="3434080" cy="3962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446382" y="31845"/>
            <a:ext cx="8229600" cy="1143000"/>
          </a:xfrm>
        </p:spPr>
        <p:txBody>
          <a:bodyPr>
            <a:noAutofit/>
          </a:bodyPr>
          <a:lstStyle/>
          <a:p>
            <a:r>
              <a:rPr lang="en-US" sz="7200" dirty="0" smtClean="0"/>
              <a:t>New Texts</a:t>
            </a:r>
            <a:endParaRPr lang="en-US" sz="7200" dirty="0"/>
          </a:p>
        </p:txBody>
      </p:sp>
      <p:sp>
        <p:nvSpPr>
          <p:cNvPr id="4" name="TextBox 3"/>
          <p:cNvSpPr txBox="1"/>
          <p:nvPr/>
        </p:nvSpPr>
        <p:spPr>
          <a:xfrm>
            <a:off x="5440498" y="4854054"/>
            <a:ext cx="1986022" cy="523220"/>
          </a:xfrm>
          <a:prstGeom prst="rect">
            <a:avLst/>
          </a:prstGeom>
          <a:noFill/>
        </p:spPr>
        <p:txBody>
          <a:bodyPr wrap="square" rtlCol="0">
            <a:spAutoFit/>
          </a:bodyPr>
          <a:lstStyle/>
          <a:p>
            <a:pPr algn="ctr"/>
            <a:r>
              <a:rPr lang="en-US" sz="2800" dirty="0" smtClean="0"/>
              <a:t>28 copies</a:t>
            </a:r>
            <a:endParaRPr lang="en-US" sz="2800" dirty="0"/>
          </a:p>
        </p:txBody>
      </p:sp>
      <p:sp>
        <p:nvSpPr>
          <p:cNvPr id="16386" name="AutoShape 2" descr="data:image/jpeg;base64,/9j/4AAQSkZJRgABAQAAAQABAAD/2wCEAAkGBxQTEhUUExQWFhUXGB8bGBgXGBwcHhccHhwbHR0aGx0ZHSggIB4mHxsdITEhKCkrLi4uHB8zODMsNygtLisBCgoKDg0OGxAQGysmICY1LC80NSw3LCwsLCwsLCwsLDQsLCwsLCwxLCwsNCw0LCw0LCwsLCwsLCwsLCwsLCwsLP/AABEIAKEA0AMBIgACEQEDEQH/xAAcAAACAgMBAQAAAAAAAAAAAAAEBQMGAAIHAQj/xABFEAABAwIEAwUEBwYEBQUBAAABAgMRACEEEjFBBVFhBhMicYEykaHwFCNCUrHB0QczYrLh8UNTcpIVFnOCohckNMLSCP/EABoBAAIDAQEAAAAAAAAAAAAAAAMEAAECBQb/xAAyEQACAgEDAwIDBwMFAAAAAAABAgARAwQSIRMxQSJRMnGBBRRhkdHh8DOhsRUjQkNy/9oADAMBAAIRAxEAPwCPAcTxC14jO8shOIdS2JjKlKyALa6b0JjuMuhcd6sAfxn13pxx7FsKfUlpaCpI+sSiAUqkglQG5NzSR9lIJWUyTz0FdJVY4V6dfjcQ3Yxkfqgm+1TzD8XcSFfXOKk28ajt56Ufw/ibriVfWLlPJR0Pr0pOhvOknebH0FvKmnB28iSVWKvgBWNPtTIcYHmE1FMm9j6qAA/CbY7tewlTWGxZeQiCsvNurSdwEnu/EfU7CvTxB2Sc7scs6up5/ImiMZ2UwWI7t7FrKM0pT4whMCTcn5uKCLcxBsrYXUIjl5xrtSuUgZDUZ04Jx8zb6a4BZ5w/96/P73zFerxzxJIcc5+2r8RULZPUHzmPL4XisCI5QYN/TS+tVe6GoLN0493TvXb6eMzfTf4TU5xTyQMy3BOkqXB56npr8KI7NtJLqidhYdZj1gU+4w2FMrnla832IoGTMUYCuJKDeZWV450ie9WCeS1bAdd4/GtF41yZ710jUwtWnOxodOYkpTc28OuYzGg1+NN+DcLK1BwwMqoUhQj1Fuu9HbIEFmYC2eICcY8QIccMkAELVY+/rp1FEvJeQkqLroKFAGVqMncxOlNXO7aQpLaFOBS5EJUQk2gW67fGgHuLltROVCiEqKkLiJH2ISDCjNpiSDQFzO3YUJtkC94OMcsxC3D7MnMfWQFfmJ6V61j3D/iL0++T7r1LxbBdwpKkr8DhJECCjcxBV8DahGrEgkyJFxFxERE3pxHUjtBEfjJlYxyf3rhGxzKtYHpJk/hUI4g5/muaffV+tTpYTcaBVpkQIB3g6WPyKjDKRmSIuoQqYAHKL+pm0UwKMA0kaxrpIhxZvpnV+vWixinMshSzaT4ideZm3nSzDo9ZJsnXQR6T+Bo1rr1IJE2FhHKTM67VTVfaZo+JOMSs3C1xfVZ6QOXrRQBCUlTrslN8sm/i1lW0H3dKBSpQUkgQY0gkHzHWTaiAgLQhJWApOYGbxJkklPp01pTUPwKv6QiAg8wLivGiy4pJW5ZRAMk6SZHUAaR/SAcdUCQC6TMQFEwZgAQq/wDatOLMLccWtCgApStjIm0RBG516i2tRZHM4IUlEEECVEoiJbBgE3nxGDfpUVjtAPtC8QvD8YK15Q45uQc5gxluBuPF6waMwWLcLiAVqgrH2jGotrGxpX/wx1SP3yQqUgGALZTPMi52tFE8LbUl1sLuQoXnUBW8xHlWg8m3dK+jhqFcRW6t7uQXXUqMSDCzAM2HU0Ti3EpxCmu+RmSQCAoQJBJlJF9t7XoTtCfrngI/er8vaV8mlTWDZUUqUlGdJCrxcggi24O9Dx5XRN1em/rLfErNXmpaFJSkE2AGs2HrU+HwZfw63UOtoTBCXDcZhaLHnalnGeKLxrPdvpTlzBQKRBMcz67Aa0vwSA2O6TZCbpTJInnfnrR8mtJ3BF5HeATRjguYHwPssvEIVhg4A64c6lKkgGx2vJi53rfC8SKICFEHQgiR6XqYHEgZsHn7/wCzlAKo3gEcqSTSgHpB940e5EtPCuIZ15DqYiLeKLD32/Tdk4jQAi9gZnr8ZA9bVRm3SCCDMaT028ulW7g2JztkHxSbE72v8+foRT4lX5jTgiTJIVkhM5rG17RpFpjptUfEuILc3Echabamfz/KalKsrBM3cMzpb5/Gl6XALi8xMiedtdItWcTs+4nt4mnRVI9/1ni1yfEqQNYP4e6KtOExhUgFxWYqHhCfMiV8+dVUWBGlpufx+edWPgmNAQ2hUKGY+DQgQJUo/DSryqOLmL9oXiUB1Kxh1kPiyIsEyIzG8i9V9OEWhWHAw3cKYELUlQUp5xYOsEnLYnXc9Ks6Hw33qUBIPtAAZiSJm46GJ6VJhWyuFRL6jcgWHIJ/0iT5+VDBCcnt+cnJ48xFjsQuFshpuwSQn/EWSFFS0FI9lISQbnXylUI1A8NpFuXO1v611FnhjjaUpzBDcEKy6kERMmYiZ9K5visOpta0AyESkKSZCk2uI2IIsOe9a02Qv3HM0ygSVpxJmUi97zaZg6yfXkOdb48A6AJ31mBJHtb3Gu9VXtVxJbLOZuAZAmAdZkaVUD2txP3k+iBTLvtMEF8TraMERlC4KZIMESDAmJiwBT08QNTYVGiZAUrwwd7QQD/t2vMX1rnHAneKYz/47WdIF1lCUoA6rVCfSrBj+zHHEILgbbd3Pc5FK9w1PQTWOtfBlbBLMlsKhUgamdrRsfQ+vWonFJjKokRqN0mNIM2ASvcX5RXLcR2nxzKsix3ax9lbWUj0ULUP/wA4Ynmj/YPnYe6oMlDiTbZ5nWkKumAg5iAlO5k6GB83qJSDqbBUEbGFaSNtNNq5SjtdiQZCkz/pFYO1+KBnOJ55RWS/kTW0TsKlZPEMpCpJEyBEiDEgkSDePa0qHCuKLqBATDg1O2YQOunKuTq7ZYoknMiTuECuk8CezfR1G6lFtRM2uRNtOvvqCjJK72lfl9xMqEvlMpTmIlwiUp3PTeif+XsOCWckOKbCe+yk5YP7wDN7ZqPj2GJdf9ofXLIUmxSc5III3FDr4liMgbBQR3WTvJUF5v8AMnn0o2XTFdoTt/LirZGc3f8APE84KpRDiF5pbWR40lKjGhKZsYipVqOaTrN/MfJobhjQQIzEm5KjqonUmilkGj6fARlbd5Am8uW8a17mbjHYhmF4NKlvCyUhBWSN/CB835UiDRUoBIKlHQASSeQAqwYPFYlo58KgKcTbxAwAdZuNqf8AZHDDBkuOAKcO4+yOSZ/HypDNsw0lxvEuTMC6rcreE7G4lR+tT3KYnM4LeVtD507wfB1spS0VBzvCTLZAOQAzCjYEmBO0nWrgHhjG1IazqCwcxBjKCNZI939KScDw4DjhCwuDkCgAB4QAYCbfrE0tlz7Rx3mMIOQkt2Eedn+HsZB37eZeZRSCZCUZiUp6wIBPSk2HRifpMBL5d+kiFAAYcYYqVIkCAoJI5GcsTBl7h12CdFJ0i8jnbUUdgOLZVFDmVJBvPL31tSRAdazzMxmAGcd4lJB/dmJ9+x2t+tq1xTheQZ2s+QH6xpsDMeqFHQWvauhPBK0kE2MZenz89a5jXS04M+h3GhHP55mtsxq5k+k34lYwS1qKg02tlvQIjMpc6km/xuTV87LYeAC4MqkjKgH7us31UTWvDO7bm2a9ssGN/k0v452oxBCkYfDAQPbeUmN4ypSTOh1O2lKdRyPVQj4CMfRzGnG8G66FrUIQhJhAN1iDO0AnSuWZ5lU+1Jyxvbw+fTy51cezmLxSEKL76l5tBbwjoY1o7H9mWnU50Q28AFAgDmSJTGltRex605pmVDZ8wDZNxoeJyDt4QcOTJ9sRYf3ix8tN69/ZP2ZYdbxWPxaQtjColKD7K15SrxcwBFuahyrf9omFWyyptVjnAIjaxSRzBg6cqsnZpaT2TxIbBzDvO8tqcwM9fCRf9K3mq+Jd3zOX9ou1eKxyvrnDk+yyjwtoHJKBaB1k0FgMdicIsLZW4yqxlJIkbSNCPOn/AOzvCsuLcQ4FKWpJCUZApJESSozKSNQYqx9qEoVhnFEYfvShASVqSHO7Goak+K3LbShk0al1xLg2+z2i4S5mSPpuHTsBIcykgp/hXBtznlXz4tJGvr0rrX/85Or+mvpSohBZBWNiUqhJ9Mx99c57VrSrG4pSCClWIdKSNCC4qCOkVJUU1le5azLVyTK7T2YX4cNYXDY36aevn6Vxau19mmvDhbjRs+nlHzaiY13XKJqEYxuHHAN3Fn3qNCuYZB1SD6UJxTGOoffiFIStR8Q/iNgR/Wok8YICczZBXoAQeXlzpvFqFB9XE4y6d9xYEG5vj8HlA7tpJM3prheGpEEgC2w+bUpVx5sXUlQAUEk28MkCrCpyuXrNW6sSjd53PsbQdZycw4X+9+8nEC0CPIVXezSS/jFsuKKkAqGXncj4SKcqxFqr3ZvFZMa6tXspStWl7cuelJafcSfedr7SpEULx8p2fszwFrCMBlrMRqVLIKlE84AHwqXGYNhpta+6QABNkxPL2b1XeHdtGycuVZIEm2nnegO0nbBKwlACm0gypR5aact5M6aGi4mZhVcicfMNgv3mPOnMAuQseyoTpzHSvcUZ8KwEqGito/rGlGpS26gAqEQSkiLWF/7RtQiw42AFJzpFswEhQ0va3zeiqZztpkuB4nkUQq8je46RtrTcY5twQsAg7G/uqvuMsuRGZIiYuY8t61Z4M4nRwgEE+JBmwvEkVuaXcJYkYVlIlKilAJJ8VhHQ33qqcX41nxrbCBlTBSs8yQcsnaI8/FWnE3e6ASh1KlaFaz4WuZA+9befTQp0DEzJcbCReZMqEiY0i1WwsciM4hXI4MfI4ow0sIW4nNIhJUkeUyf6VYyt5cFSVZSdEkD4zPuqjYzBP9y80lhtxOIWVh9UEtg5SBEEkA5j5ERpVzwOKKUJAUTCRqJ0ESY3P9tzWWoQVD3lf/aZ2fGMwau6zJdb8QQrVQFymDeeXl1qm/sa7VNBLvDMWYYxMhtRMZVKEFE7ZrR/EOtdnaWl0EKINvCCIjqDFv7V8x9vOCKweNeaUAAVFaI0KFGUx5aelEBsQqQntn2VxHC31Nqzd0qQ26AQl1PI7TzTSPFcSddyJUoqyJCEDpeEj310RvtnxHBYRhTzuFxjDqT3bbwU4qBYkmEkQTFyd/OhsX2neYw6MUxh+Fsd7mSheHaV3qSnLmjOSAU5kmeoia1NQrstjBwPCYh1+2NxSAllj7bSL/WOj7EkghJv4fOEy8Y1h+H8OeOEw7qlrxKV94hXjCSyBcKF4JGa8bbzSsViluLUtxSlrUZUpRkk8yTTRParF5EN98rI2QUJhMJI3Fv71JJZuK8GawY4g602l0s4wMIQ4O8DLZCznWki8lIbSVddTWmCZZOGd4gtlttRxCWu7DBW00nu82YIUqBnVEEm0EDW1cR2rxgdW8H194sALVbxgaZhEHzIrTCdpsU0ta0PrCnBC9CFAGQCCCIEmLW2qSSPtF3JxLpwyVoZKpbSv2kg3g+U26RXW+y90YeBeG5ielrWri2IxClqKlqKlHUkyTXcOy7JLeHyxYNk3n7p2/PnRENXKiTiyCH3tRLi/wCY0t4jjS2grMnLpaYt5WFWLi2El4lK1QlxZUmxCiVGx8iaSLCXAopScubKQoQCRrE7TTeDWYs421RETy6d8TDqLwfPia8I4iwoKW/AbUCUlaf8S2U2Fr6GmTPFUqVkk78re/WgcVwtspCVjMhVyB4ZvJ8p50FxJxsPqQys+EgiQQSDce1rGhO8UprktQwqj5qN6XGFyXZBHgHv848xKkMJDj/evDMBlScpOYwAMscxvR44clDwKQAO6OeN4Hi99DYALW2gr3WMttQLkn3Gj8ZmWFZRYw3PIEyr8qS06smO27w2uzLmzBUPEzgyPqys+0sz6VDxxsFF9vzpmABATokW+fdSLtBiohI11PSiaUcFj5gNU4bKEXss37LrdZbEkrTqB93y57VeMN2ibQ2VqUISCSPfqJ+fWq9w9oFtP+kfhWmJwQUCFCZseopH7x6qM7L/AGUrKGxmjUsOF7VJJWlaVtKAByuJKCAQYInYx7/OlfE+OrXKU2TpO8cv60mxGEKcplxcZUqIUO87tIMJQpYyiCRrtPStGM+RIXGePEdp3rb5rFr+8zp/s0K/+7z/AIg3EGS5CANTKjyAEX6kE1txrEhDWUAQNB0/S1EJzXCEzzUbD31EeHJJCnT3itkjQem/rQ1PIuO5MahTXF+fAjDsdxv6pDWIOUKkIMxPK+x5VbkrCBdIWJ9oee8Xrn2NwPen6zwoGif1NMuHYnEJIyqCWd8wnN/pvPrpTl0ttPOtiGTLtw8zoWHYQScqiFEWEgjyM3v+XlXKP2+cHdnD4jJKQFNqUkezcFAV5yqPdVz4TxjIqFGJ32J6xp6UZ2xSH+G4xOX/AA1G/MXnltV43B7TTYnxNtcUZwzj7ClcL4a4hJKE9+hRTcIX3maFRoVAyJ1FGcCGQ8IbW2k58SslLiQrMhxxhGbKoWkIIB6SKH4Zh1YLDtPPYl9lOJlTbTICipKYHeKzEIudBrAqTFhjD4zBYo4px9slL5UpHi+rcs3E2PhjkJo8qNcW008cexiWWmG2XoZeS2EKQov5MpVHiBSSozPszYV49g0fSuIYV9hDeGZbdLSg3Cmsn7lQWLkrtMk5pNVDtVxhWIfWrvnHWytSkZ7ZcxJiNJAtPSgsTxl9xAbcecUgRCVKJFtNdY25VJJ0Rl0Bzg7asJh1IxLaEOhTAuFPKSVJiClUGZEXANVHs1w5RefAZS53Ta1fWSQ3BjPlCZWobJiCTSo8bxBynv3fD7PjPh/0/d9K0Z4q8hwupdWlwggrCiFGbGTrUkli/aZg0NYpGRKU58O0tWVOQKUpElQT9meQ610nsrPd4eALpb1OumlxJF/61xHG8QceILrillKcoKiSQBteuzdm1QjDA7938Iv8aIgu5RqAcUUlGIWEACXHM/iJJOckSNABt5nWoWnypSkBBKQJzWidY1vpTHizDYfdlWZalE3UM2psI0A0rbs/wfEKQS6hKBJ8RNiDysCfdSy5N2XqKDwK+Zh9UyDTDEa3Fr/8iRuMpKpIkFO+0T8++pcHgcxzqSNCkEgSQdQJEgGP0pyjAISZ9o8z+QrH+t+m5oqFgtGI6nOrtSfnA0IJMxYCGwN538oo5psJTl236nnWzDMeI6n4DlULjs2TqdP1PSoRxFLkWJWZytpzLOg2HVR2FeYTgyGzmcPeOaknQeQ/WicOsNgxqdTz+eVKOJcRM5Rqr5/OhEn6QuNS52r3hWExacykgiQdJ0miFL3JpQ3gs0KjIv7yYBI5GmmGwwJhV7b/ANaUXSDK5KNPS/fm0uILlQ2IE4/mMJr10pbEqudgPwHM0wVhQn2YApJ/w9wOlxTmYQQAREeV619zce0n+r4TXJv5do04dw57EKhIgb3gAdT+Qq0J7DnKIeEx920++kXYzsy446X8TIQQA2iSM25kDROmut/XprroSmVEACtKgx2Yrqs/X9Picr7VcDUzh84cOdCxngCMh3AjY7HWh2sV3iArmLxoDuBtTHjnaRL2I7lKSW3ApKnDYJsYInrzqucGwziW4Vab7yOeqjFYON8uME95ek1WLSOb7f3kvE3wlJ5nQbn0F6d8V4g5/wAGccXIUcOQoaSYy6jnrSg4WVAJBKj6k9KWftd7UpSwjANLBUAO+j7MaJmNVTJ6Ac6Phw7BUW1Os+9PYHAijgXarCrwzeA4vh1FDX7l5AIcZC4NxrEZYgXESDFYnsLh08Uw+HL5dwmIT3rS0arbAUopJtB8JEj3TUWEQ3j2UuOYB9xWHaCVu4d5MrSi0rQoEggaEa9YpdwvtYs4/CupZSUMJ7pljPlAQUqTlK1b+IkqOp5UeCg/Z/s4xiXUo+kq+scS0gJbJXmUB9YtM+FoKIEzJvyr3hnZzDHDqfxGKU3kxAZWEN54lK1ApIN5ye70p1hsc5wsI73AOtBOJS82VPZSqEgZFkI+sT4SRAA8Rqtq4419EdwoZXlW+HkqLslBCVIAIyeKyjOlXJDHuz2EbwzD7mKc+ubWpKUs3KkLylMkwB158hrPj+yTDTjgL6y0nDJfS6EphYVokCbEkhI6zSjifGUO4bDsd0Uqw4UAvvJCgpWYynLaDMXphx7HuIwOEwq7LylxX3u7KiWUKPIStcfxJnQVJJVK7x2bWS3htrNxIgWA3Fpj8fKOD13bsqYaw99kQNvsz+VFxDvB5DUN4XgMOnEOPvZO8zrCU9M5urmdwNpNOOIY7OQE3nlVPxqfrXf+ov8AmNN+AEhClKO+VHT7x+MD15VM2FlIPiLkIVNcERglolYQm6zYcv7VojCwo5tRY336VHh5Hi0J+HSiVrEX3rEX4qRYxYA1oRIgHma8HjM8q9dgJJNDfvUoQLH4sISTSjg0rJcVvp5Cie4S7mcdnu0Cw+8rYHpzrbhxAQBa97UtqSVSp3vsbCDk3HxD29aHxqCp5qCQEhRMEifZiY8jRKKjxA+sSf4T+IpFGINiejzIGFH8IPh2V5VoLiirMYVO0yKedlMA0sgvSpckBu5BiJUs6BIka/GlyrEH30YxxBxpKu6yhSt1CbjSeYF7URcxvkxXPol2VjAuXDjHFGmEZ3VQALAAyY2CReOm9UN/tkcWrLJQhOiDqTzV16aUqwuPeK1DFKJcJso6KH8MWjpRWKZQrKO7zrUQlITZRJ2BkfjFWe9Hm4DDp9qjJY49/EOeSFdDzqJ5wpHsydo0/pQ+GSq4SogpUUlKxOUpMESOoqdC3Jju5J5EfnV48jo1S9VocGoTcwo+4irtVxZzC4VTjCodJCS5FwDY5J0vab/hXH3FSSSSSTJJ1J3JrtXa/sm/iMIoswpYIJRNyB90nXy8q4s62UkhQIIMEEQR5g10EyI/wmcPpdPiWz9l/El4bFOvtgKU3hnVBJ0VAFj0pl237PsvsDifDh9Qs/8AuGQJOGc1MgaIPuFosbKOwqsOgvLxGJbZC2XGkgpdUrMpIhUNtqGWes2Nqg7OdoneGYkqZWh1HsuJElt9HI5gDvYxIPqDuSPOJcPVisZgUlp14fQmc6WiArKEqFiqwAMXNoqpcL4G/iLstld8oukZlQTkTmIzKgE5RJjar872gwR4xhMS0tLOFbYSCCFHu/AsFuEgkkFUQNqF7M4FsYRorcZzs4xTrJW8GAuEtZsqnB40KKEAkAFBTfUVJILwrgeJPD8dhyxDyXsNCe7SHIX3xIKtYlKTc2g6TSPAdkMY7iVYbulJdSMygu2VIEyTuDtEzTzGgtYbiTWKdaTisQ606GwSQoJLq1EKQktwrvAUjNe9M0cawp4gyv6S3k+gfRyshcJcDRRCpROWT7QBFSSc2xeEW0tSHElK06pOotXb+zIlvDmT7LcfCd+VcPfQEqICgsD7SZg9RmAMeYFdl7LvQjDzv3fOdqNh8weTxIuL4oIfWFbuL8va399Q4XiSkYkNFUJcAy2sTMkf7ZqfirKC84pQkhxX8xtQrCS44leUeAyFcucczTmVWKG+0SLqp717y5hVCYpw15386VGUlRApHGPMEwINGFNJCWx76WcRdKkhKdSYppiz4YGlLcGmVlX3bDzPz8aEPU1zY4MF48oIZS2nSw8wNT7/AMa1w3sp8hQ/HXZcA2A/E/0FEYQ+EUnqzPTfY60vzhjaqix6iFI5eIfhH4GvU1HxYEtzyIP5fnSSd528vwkwpuCK0QuDlP8AcVFgnZAqd5nMOuxqiKNGWrWNwmPtpWIUARQuIwJywDmHImD6KBB+NehwgwrWmGBYz3+yNevQVpdwPEHlOLaSf3i7AJWTkbaXbWQRc81KsfOae4VjKLxmOsXgch+ZotKJHID3ClWN4q02D4gTskGSf0HWp1AxpBz7znO7kUx49o2RiFJs3GeLA864p28xZedzuJyuzEZQFFNx48oEmYj1rrPAlFYzq1N/ftVQ/alwFQCMc0BKDlc/+qx5G3Sxo2k2o5B7xPU2wsTmY4c79ZCFHuzC/wCE+Kx6+FXuNaHBLyqVkVCSATGk5o/lN+lHs8ZfleWCV5CuEzOQEA+4meevWtX+KPqQpKpyqAzeH7swZi3tH311IjBfoLkA5TBBInkDBN9ptTRjjmJSyllSG3G257vvWEOd2SZOVSkzE/ZJKelDYjiLyz4kk2KSkpMGVFURqL6b2rc8cxHpH3YEDKNtvD5e1OpqSSHFMYh5TjiwpShdZMDa0C2w0GkAUIcKv7ivcaYq4viBmBETZQycp93tEW6VjnHMR7RtN5yAb+XP8anErmKXGyNQR5iK7B2Z0wvL6v8AKuT4zHrcCQsg5Zi3MAH+UfE6kk9c7MpBThdv3Z3vBHuMx0vtRsHmYfxIe0bSlKdya94o/wDkaVYPiy2gEqRIHofwqxcSIS46SYGdX8xpFicakuBYmBtJg/NvdTdsw9IucdX6rsCOJHwvi5BeXBy94Dl5W25V7xLtU4MhYRzz5r8oywrzoH6cUuLLcla1TlSnNBiPL31rheAPpQ468vxGCEEzqbydj0FJLpwt7h5/KdbPqFCoRxQA+f8APeXlvvChskglYEgbEibHlRawE+Eba9TQnZ1IQwN1Rr+XlU6taBh7VcX1Jtqr2i57hveOFal5U6ARKrdNB6mj8Pw9sCyl+sfhQ6cWhI8ShPIa68taKw7ua4SqOoAnyvXOzZWJPE9Jp0VEWm5qbnAD7KveP0rR/ALKFJiZGxott9KBmWco0k0azi2yJzCOc0ochHO38oz1mA2lvzlQwjLqIzNq6jKacIbURZCvdH404/4kx/mt/wC4Vo9j2AP3jfvFX94Dn4DMJlyIKDD+fWLjgMx8XwMn3i1P8NgkhOgA5cqrr/HGUfbB6JufhSni/apx1JQiW0b/AHiOUjT0oww5c3pUUIDNnA9TGzM7VceKlFplRCE+0ofaPIHlVfwOFWvRNuex/OiuHcPKgXCmUC3n/SrRw/EKage03Fo+z7tPnrXRXGmJNqizEizObMj4XiFtthJBkCJSPjTH6a24ktuhRSsFKgQfZVYxrfeicPjwpQAVaiOIPgIICglZHhNiR/FBt77Ug7KH5QiG5I7z53eWrDPOoQQShZRmI1CSRoedNcJw/EOlSc7JJKgcxIvKMx9m8lQvcWMVZHv2ftElSn3CTJJOWST13M1p/wCnzf8AnOEf9v5jSn+unvFek0ra0YgCS43oDeSdjsnXx6VooYkFJzo1ygwL5zc2TcSRJ18YmbxZD2ARqHXT1t+lep/Z+1/muz0CanXT3k6TSuLRic+cuICkkkKGx8SibJ5tTpunnS3ieIcSSwtQUG1FPhuBlJHhJEx+MDkKvCf2fN/5zvw/StT+z1n/ADnP/H9KnXSX0mnOBXauzSpThQTpkjXp+guOQ0qsn9n7Ozrn/jVm4H4FtIEkJUhIM8lC9zE01p3DXUG6EVcztQyVd7luQ4TA38RmlHZTGMrBCikPAmQqJjbLNWXGn6xz/Wr+Y1Te03DcOtUyUr3KSI93Pyptb20DPOYCHJxG+/iFYMhOMfmw7wfyii+LY/OQ23oDJPM8h0HOk2BwwgpbseapN9io1beHcJ7tkhakqWUmVARII08vypIZUw3zZJ+k7uXRtlKWK2iptw7M3lRGYxeOU77WJij8SypIJMDpr740rMFg8zSVogLT8YonFYoOMKO9gehnakOowcbffmOnTY2G5+9RWMCM4cXACx4FZZT5K3HnemOHdKF92tOU7XlKhzTTXg+CSvDpDkEeWgk6UsfwvhcZVdTYztK3yiTHzGnSguwyuynxx+/6w+M9MCu084jhAsJRIjNJHQf1ikvabGd2kNoME69BvUfEO0wSQlF1QMxmBO/yKRhZWorUZJ+QPKm9JhYLtMBqCpydS/l+82ZYHIVOpgRoK9RHSpcwrqBREyxuDd0OVYjD94sIG/wG5rTFvgDrRfATk8cSVaTNwOR+NBzNSkDvC4xZ5lzw2FCEFAAiLfOlA4BPduKbIsfZnX069enWicJxFtREqyRGv60TjWwsJUhac6fZgi/9vzNc1LT0t5h25NwXjRZw7a3FpFtOZVpAHuNzpVBVxYLxreISlQbbKSGyqZjrpc30qXtZxg4l2EqltBsJsVHVX5Dp50raAA2pnCjAeuCY32jPtVxgYnFIxCUlCUBEonXKZ2A18qb9vsQrGBnwqwqkBdlH2g5kykRFvCaqbiRua3xGPU8QXnCspTlTmOg5UUgTMsvbbiDeJQy22tLfdSCQZC7JAukC3hJvzFE9qMV9KwmHZb8BbKSVzZQDak7Qbkz6XqnpWnYinfA1gyD5gyBe0gfD3it4wpNESjca4/E5+GowYkOJy/Wc8qpIte461q5jZ4aMHH1lvrT0VPnUL6xzm/473qMARJI5R8/NqcGnxV2gizQ7A8RDfDV4MpzOKCx3k6ZlE6RNtKg4C0A4ylSh4VIEi8wR+Mc6FzCp+GH65r/qI3/iFaOFFB2y9x8zpS9fU/jUavzryspb/iYro/6hm439Pzrfb0rKyuW/wLOx/wBhkje1Ro//AD+JrKysp8R+Y/zNN2+klb09B+Nar19/4VlZQ1/qvMnsIOrfzNeHSsrK6id4s02OtZWVlEg5rW6Ps1lZS2aGxz1NejWsrKnmXIdq2rKyiLMTDWgrKysmSZzrZPsjzP5VlZWl+ISjNudYrT3/AJVlZTUHMrzceYrKyqkn/9k=">
            <a:hlinkClick r:id="rId4"/>
          </p:cNvPr>
          <p:cNvSpPr>
            <a:spLocks noChangeAspect="1" noChangeArrowheads="1"/>
          </p:cNvSpPr>
          <p:nvPr/>
        </p:nvSpPr>
        <p:spPr bwMode="auto">
          <a:xfrm>
            <a:off x="71438" y="-922338"/>
            <a:ext cx="2476500" cy="19240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88" name="AutoShape 4" descr="data:image/jpeg;base64,/9j/4AAQSkZJRgABAQAAAQABAAD/2wBDAAoHBwgHBgoICAgLCgoLDhgQDg0NDh0VFhEYIx8lJCIfIiEmKzcvJik0KSEiMEExNDk7Pj4+JS5ESUM8SDc9Pjv/2wBDAQoLCw4NDhwQEBw7KCIoOzs7Ozs7Ozs7Ozs7Ozs7Ozs7Ozs7Ozs7Ozs7Ozs7Ozs7Ozs7Ozs7Ozs7Ozs7Ozs7Ozv/wAARCADKAQQDASIAAhEBAxEB/8QAHAAAAgIDAQEAAAAAAAAAAAAABAUDBgACBwEI/8QASxAAAgECBQIDBAcEBgcIAgMAAQIDBBEABRIhMQZBEyJRYXGBkQcUFTKh0fAjQrHBM1Jik+HxFiQ0U1RygiVEVWODkpSyNXNDhKL/xAAaAQACAwEBAAAAAAAAAAAAAAADBAABAgUG/8QAMBEAAgIBBAEDAwMDBAMAAAAAAQIAAxEEEiExQRMyURQiYQVxoYGx0SORwfEVQvD/2gAMAwEAAhEDEQA/AB6HPc6q84zmGavc0tLXSxQIqqpUBj+8Bci1uTiavzetgiAWsn1MbD9odsGZnk1Nk1ZPJTGQiulepkMhB87HcDbjjCWugkqWjEZ3Bsd7Y6S5XT5RcmIAodT/AKpws0mzjMnp2K5jVBl38szb/jguXO6yJQBWTs9uPFb8d8LJaaKnQguXkOxsbAY0miaB9LDUvYjCxCpYLbRg46/5jKItyHT1t9pOcngn8f8AMsEOa1k9Kswq5wRswEjbH54kqOqqGKjp8nzGrrIZ6yZUSohbSyqWAJL3FuTgTJ000TE/ddja/wAsK+pOkMz6hanOWJGyQahI0kgW17W/hhq/a1OcRVMpqCmeo8q5zQyikoc5rKiBTbx3qTKTfc+a+/p2tb34H+0a2Qj/AF+p1AF5LTMO1+L27D54AoMnqenaKChrwniwsSTEdXJuBc+w/jiYhmI+7bbTe/n9lu++OcpxOntzxClzOuRwrVtTtcEiYne3vxocxzI7Csqb+nitv+v54iOkxg6NV/3gePcPcbfDGL5m8NlAcsBbw7nng+mNZBGQJeNpk0eZVy3DZhUkEjcyNbna297W92MjzCvB0tX1BYjnxm/gf1tiOmpTVV6wXFidNwbAAc2+AxalyukSMxeAjrYA6t2I+O+A2XrUfzNBNwld+1K65Q1M51gaWWV7jfY8+h/hj01+ZCX/AGypVQWWxdvL3t7TzzxiPMKX6jXvTqT4YUvGOSNjt/jgczRsV1gJq4C8Hte5Ps92DowIyPMEVHmTjMK1XAkzGosfSZttvf7sbPmdci+etnCkbWlfn1Bvvx+Jx5RUrVNXHDOCizre5tdhbVsfh698N6LIxCtXFVsPDGkxsfeT8O238cYtvVDLVSYtgmzSfSDX1SvKRo/atYj1G/Gxx7HmFdG0sU1fJaPV96VyxOwA2O1jv6c88YZ+JFDDGU84pVAaW1gO2Ap6WiraX69k8k1TJqH1hIxr03vfcW/yxmu1mPI4MtlC/vIzmVUZNaVtSosNN5WNySO3B7+g2+GNkzGsAYfW5SCTctM3l5/XwwIJlaNtMZJCeYHY2BubW37jm/c+mJF1ICHUpp4Dk+bzEWt8/wAfXDYZCMMIMqRyDJpK6vibw3rZyAAVHi2J1AHsTt8fljRsxrVLD67OdJ/3x/Rx5FAyEmwsFBuDpI3A29oJPfnftiIUUvjxwu6x6zpDubKN7X1cW9ovg4wYA5EnXMq1bkV1Q19wfEO2/piWOvrtTK1VUbWBJdvL7bYXzKI3bTcKHIU3uLe/vgqHzBmQao7jUx2Pc+u23NsU20CZwTDWzCoUD/WZrW3AkJ7c849NZVktpqp2sbKfEsDzyL7cYjVzLCA5JLXYgICLX5BP/X6Y11GJV8FvEDrc2v5TbvcDixP6OMYUTPJhlO1ZURyy/XJkVCNLs7BSSV5sD68e30xtK08NI04zN5VSynQzX3BuTc88iw9mPIXVzVmJCVEYKK1gSxcG5BJvv8wBgSou2UVgUGXSygBVsX2c/PCFjn1DzgAgY484/wAxlOhxIP8ASDSGvmEuykllZjcWUi3s3B9bX9uMGfeEGD1840EAlmayvcXBuPZx/LCKE0UlY6LJDGsn3qhpNCqCrqbi/BG3pcjfE8dVSrUxP9XVWadWenk1Ex7nzN+uMMFwTiXjAjkZrJLUiH7QqA7PbSrNtcG3fnyk29mNnzCtXTaomsB94SN6d7k+uEcISWzQUU4eBI2dVY6rs5VdWq1zpIt/zc4nos0NWAWVInNmCk7nm9h6CwxAwHiTbky65DJLLQu8sjOfEIUsxbaw7nGY16cuMtIa9xIRv22GMwFyCxxNAY4nPupOq8wp+qzS1kiNl0ckkaaUF08x3J5NrD4e3B0k8cUXiM9lPBHfAmYLDHndZPNTxz+DXySBJVuD5j27436n6py1PqlVTUdQJHcNNoOlYyODe1iSd+3G+GKNTsBrJ5HUDdp9xD44mjU/jqrwurIQDa+4wW0AmuJB5TzjTp2QZ3QvNl0MsnhG0ruoBZjv8T+eBc9zqmyKpNNWLL9Y0hvCVeAeN+MNMKrNr2HkRU78GtRxkH88dRnLVrTQlyyxRRLcnsABgCj+kFpsnqoqSgZXpm8bxne6yaTqAIFiL6Rtfi+Giv0/UdNxvUqKySugUmHV/Rkj1HBB787YrmT0FJHV02XCMmmndVkG921eU3I9bkdsKam/1D6dcZ0+nCDe8Lo+rZc4D1tXBHC0+zNGCQthp2ve2wwY81MyI6ymUgfutxxftcfvX/nhT1HSU+Q59PQ5bCsVMiqRE3nAuATubnnCxJbR3QAMEKm7ADj2j07Xvc4WxjMbDHAlrUAAeY28pBHFr9hj1zpVyFCpcXDDYH0v8T7djgHJswSeF4ZWJsNQCgn2WIHpq525NucHuqsyuUfwmVhrKnYnjffjb8cFH4lcH3STKpzDWLM5Phre5sSFB2+XAxZfr9NHCsxlUxf1r27/ADvziuZXT6q5C+r9lcsCBYG5tv39b40r5opalmCKE1kKqHc7cnfa+3bcDA2Ndjmsr15mTW4AcNj8TbMKxK2pllJMZBJS99QIBAFux2v8saUAppagQTvII7aVdGtY3NiQdrG5Hx9uBDpiuCrgsLrvcAXvvtvt6e/GySNGpVbFZRbm4Bt7zbke+xHrgoUKu1TLOScmW+lK0VItJGROYbm4FtIvcXNzbbA9ck0r+HUme5AN47DQD77743jSamp44aaAx00qAknzGS1rn13O+JKOvqKmSrpkpdIA0vJ4ZtHsBYDknj/DCQqx923P9Zr1CDwcSvGCbMIa4ZXR+NRUcRWpq6liLm3m0HgW39T88H9P1T1CxZl5J5qiIRN4oCaVS4BuOTzcn0GNMw6XGWROlPm1TTUdbKpniVASSL9wfadrHtzjeky2oSgaOGf6rJLC0VOOLbbEn0vb+O+Dtj0yWPAmBksAOzIM2o56Oumd2Vkq7shie6HY837g2P44DhkKFhGdnuhW+7C5tbuebfPBdVkNVQ5fHmDU0lFBCIo3jeoWRpHIOtwQbC+wtbfnAmiTxJJWkQSoSzkafNcHzAk2N+wHPIwetlfnwZRBx+0MMTytJGIWDhtIBFiLEC1t7HjvjadKh1EksKpZjZdGm5vYjYDjTb4HvgWGRkKhr+ZrHy2Bba4v6i529QOcTmsjMJKs7EIAiNe19Xa2w2JPvDet8HJweDBAZHIg8kpYGN7eQk307k+/+WJn1Gd5Hs2uXeVWup1G17nfse/+OsBpQWZkkZ0UtGFv+0O+mx9b6Pme4sSInp0laGlqZTGzeU+Fv5WFmva63IY2549oxDcJXpmbxr+yllUmIFdIANvUaRftcC/PtO5xrIioyARgaWFxsSTa/p+HtxkFbTF4Y5FZRYBpAouuwFuPVV37hmxlPVQtEhCktr+4SSCSTYWA7WA9xHpgTcnmWoIE2glaLzRu0RZQC4B3AXc3BvcX442GPJ66etVYXlYInmId7279/d/EY0nnjhlEWlxGx3BSzKNhyF9ASeSbgC294Wr/ABf9pLgsvnub+fgdvS3uufbiFa92ccywGI/EneEyI8rHZQXbSwUA73O49bC3PHpiBZZEYuXN33Njctc/x/HGRPTyuWR3ihQgAyG5cXW+1uyn8PjjxHhWSOKJnY6l1aiADdRfe1vvE9+x5xnhRzNAEw6IkFoWiUswVV1JcXuLAXItcHn3+uNauFnfwvKZAmhQD2Gw7fr+EUs8LKI1Myza3u77baQbkhTcKynm3rwdhpQGYXZo1W66HO8Yvxc9xff29sUFOcywcGWjptlbLn0cCTc+p0qfU+uMxr0z4f2a6xXKrKRqJF22HoTb0+GMwJu5qUXP3IzeuB3PjuNXsv8A5fLCmBljZzKwIO+pjYA2P8r4O6lqTFmGYsOEmlLAdrMbfwwFT9OU1Tlxq83qkczMksU9PIbKhG6WI/yI9+LVAtBDDkniVbcFsDZ4ENp8wqMsBjyqoMKSNrbwwAtzybcE8fLHteq5lW/Xa2JJ6mwXU6A8drcc4V5zRx5LXLXUksEOXVTqsdGsjM1tIuwuLWv3v3w1JdYklG7Mo3Jv8ePdgVifYgQ+cQtNgclscSGna6ul/NuVHttvbEE0D1dG8dPGzSyqyRjgsSNh87fPG6lVl9gYbA9sSNVNl8JrIgrSUv7VQ33SRv8AyGG7avR1KsOAYJLPUpI8iIVoavLU+q18Lwzp95H5F9x+GM55wVW5xUdQzNmdTHHHLLYFYrhRp27k+mBrG23PswGWJJTv4cm7FVNgbH+eLbl07PRottLMp8wFjbbt6cn079hZBRdO5tXU4qYKMtGb6SWUE25sCbnD+GCamoqejrA9O76hI8UfiOiW5Ci5ueLccX9kBA5MrOTgRjS3p8taW51Sny3Njbt+G+FimErwdYZVBuLWNzf3jb8cWnp/KqCuo5GzJ5DCk7/VkkOhmj/dLCwN+cDZ6tNS9SUWU/W1yjKpIQWqkiUNJJq416Tva3oBe59COg7ASezCWOGIA8RAZXmUqSWsSw1Ha9hfv7OeTYcY8Zw2gsxLbqTqvyeRvfm5/wA7Yt/TNVVZjkUk8iGpEEzwpJ4YTxkAFmC8DuD7vXE0mU5fJC7tSRlnALqN9F+6243vhjeMcCLtYQcGL6Cu8J6ZQy1LFC8obiMXuAfy9cHCpFPmEkTSiIFSNEI1Ak72AHPb54R19I+VTRrJWRU+WSHao0XkXk6SBYetj/ljSkr6ZasxZCxeONtctTNYkn2X5JtxsBgHA8+D/fiEH3DIjihkc1DtWa5GGpYY/wDd+rH24c5bllTUyGqjdEFtMR0bBe1sLMiElTM1KXJapa8k1/ugXNhcbnn44udRMmW0X7KF3Ki0caLe57ccDAblyxGcDzCJkCIMyyISUlTBVVWt5SrxSSyWCyC4C3vwb2sPU4oAR2j8QggNvZR6+z3A/I4tmfx1NNQ/Wsw1apXAjDAMNZ4vfYWBP8NsVNUdYrSabBFutjcX3BsbDi2/ow9NmdIMqfiSz7SIuzueWHJ6l4mZGEZ86FgQb35xz77WzIDSK+pte9vFb88dE6jCtlFbd0AEZ7E76b2uNv0Mc6y3L6jNszpsvpV1T1MixoPaTb5YJYZg9zZMzzMyLorarXcW0yNe+LdlXQ3Xea06VBkloYX+49bVGLV7lvq/DFg6onofoopaXKcgp4nzqph8SfMplDyILkeQHZbkH4Dud8cwr8zzDN6k1GYVk9XMf35XLkfPgYFkmVLzmX0bfSDQ0zVCTNXIBcilqy7W9gNifhim1dVntBUGCsmr6eZeUmZ0YfA42yfqXO+n51kyvMqilKm+hX8h96nY/EY7xllTkn0t9FGGtjiFbGmmYKPPTS22df7Jtceo2PBxNxEmJ8/jOMzAIGYVW/P7Zvzx4c2zI/8Af6n+9b88a5jQy5ZmVTQT28WmlaJ7cXUkH+GBsTMkL+1sx06fr9Tb08Vvzx59qZhe/wBdqP70/ngXGYvJkhjZxmbAhswqjfc3mbf8cXTousllyuaWctUvHOLeL5rCw237c45/i+dCaTlM4KEk1Fjvz5RYcfq/GLBxJjM6Z0qScrkva3jNa3uGMxv00wbLXI5Mpv8A+1f1+Ha+Mxlu5c5xn1Os+aZpHbTrnmW5Pq5xDRZ3Rx5RPT5vTw0opAiRQxA3nvfdQfdcm/fDzMMvSpzOvkZih+syBSP+Y4AlyaUoVDxyITex2vjpW1raqgHmcz1q9xRj/wBxXneZLmVWmV0KU09CgjkNSI7su17An7vpa1/XB8TuIAvI3A9bEf540OWVaKFWAADgLbEkVHV/0Ji3HmtccYw+mRVCk+Qf+oavUKmfHEhKDtsAe2N4JqenkjmqgpgikDyqV1AoNzt32vgmPLqiWTQ2kEHjk4PTppZA4qZVaNhbQDa9+bn8sH1OopRQWP7TWmqttb/TGfzEtSMv6gz8jJESCjltYiLw1Ww8x0j3HHSMryjLcny+OPL6eKSVjaSZ7Fz7fnba429vNSU5dkRFFHHHBZQQq73BNueTjZa3MDmdDBTQTGOsPk0/vg23t2Fjvf1v6HHBW4seuJ1NRpRWnD5PxHmfJNG0P1OGZYlmHirSEByvfSDte9sBZK81ZLJmFVdpNPhjYXIHu2vsPxxcZunJYcqk+prFJmMiWM0x2BPNtsLMv6YzOgpFSSONit7+G9yfb2wK7e42gcQFAFYLt3MpgGpl8Nw0qm9uL3N7fr0wQq5fmJENZCkouCY5U1LcX7Hb1wJIhiIePzI/9Kirt7Tbt+vj7PEKpY5qWS8oH3uNVux7eu+DgAjic/cc5lnpEggiAgURxIAojVbKvHA4t/jgKtpUiJnRGEUy3cel++3v/XZflubvEzLKL2PYWN+MPIqp6hFkFhGy7qf8vy+OCBobIcYiFUimJpJEVoiDpDbG3uxvluQwSzFZEU6SQNtse12TTGQT0DfdbUEBt8vyONo6yYoRVRSwMCuwQg3v2Pp/jhe6n1OjN03NVkGPhRZdQUxkkEUMabl3IUD49sVbOPpGoctqRBlyHMTqsQG0jvsDydwRsCMe5tk1JWxGtqYpJo4j4hM07uFGxawZiO3GFkUOXxzpPTU0Okxghol2Y3sCL+zv7+MY2qjhQuI1u3VlyZZMwqafqLJxBUUskWqzsupboQL7fw+OKnmfTNVlR+skmppkI16QAwHJDc+vNj/DFjoF+s1KLxEN2Y8Nb93DSXMY1Dxs/ilmOlYwdQFu/wCh/MuJaU6iasSMmcfzltGT1iMGt4LKb7HVbgi/AIxB9CmUx5h1v9alF1oIGmXf98kKPwYn4Ys/0g5WIMkq6mnSWKCRCWhYFVRgOQOOL/P24qP0M1iUv0gQJJUmEVEMkYXtIbXCn5X94GCWMHGRCKcwb6W6l6n6SMyVySsIjjQegEan+JPzwRk3R4jpaStr4KiAib9pBMmkToNwVPYcAi3tGN/plyySh6/nqireHWxJKjEbEhQpH/8An8cB5L1TBRZStNKKiokMwNmm8kMYtcKvqd/TgYHzjibGM8zbqTp3LKWjmr0rdMs05FPRrH90Xvu1+ANuPTBX0OZ4+U9bx0nhtJHmKGAhT90/eDe21j88DdUdUQNDU5PSx0tTSaleKoKt4mrSNx5rDuOMbfQ/RtV/SNQuFutOkkrewaCB+LDE528yHGeId9N+XwUfXEc0CKhq6RJZLd31Mt/koxzrHSvpEo8y616+zT7KhWeLJ6bw3KuLhUBZtuSdRYbDm2KXmnS2dZNRQ1uYUEkNPMbJLdWW/NjYmx9hscQSopxmHWW9I5zmqwmlp49VQCYI5aiON5gO6KzAsNjuB2OBaHIcwzEM1PCgRX8MvNMkSl/6oZyAT7Bvi5Ivxe+hLDKag8Hx9m/qmw3+V9vdilVdJUUFXLS1ULwzwsUkjcWKkdji9dABzk1QqKGZqjaygsNhx3+XtwWn3TLdTpPSwtlb7EftTsfcP5YzEnTpH2c1gQBJwfWwv+N8ZjFnLGaXqV3MFAr6ocDxnP4nA57WwvzRatOoataWZ0RppC1zqAJduxwNT5rWukkskEbJEDc7gm3bDNd6gjcDOL9LljYrAx0owGmWa8x8dnLDV9w3Pb88CLn58HxTSNoJtfX3+WC6DOY5syjpHiMbyRNIl2vexH+PywDWXI65XnEao0t5vVOgxwev6x3HGkVyB5jye+N9R5xAXx549hvjgMzMcme/rqSpAiDAErXVJtmcUmkEeGNV7WO5NvjbHVulPCTLIALfcUL7BYWxyXqWRzWRaGYWQcXsLk9x3xc8v6jiyylpoWWV3Wljd2RbqbqPU4cIc0DaMkYnntRt+pOTidKBvgDOqr6rlkrArrfyIGbTcn8ufhhBS9arLTeMKSW1ttRG+EWddVDMKmJ54vq0MOxKm7b9zxb4emN1s1gPEUuHpj8w2oimpIxLDtTub9/2dz3/AFztjZULRiencCW9nVblb87+mD6aanmiS0gaN7XUnY9/17MCy5fLTSu9AzSxmxMYa5QXPHrvf242pz1OeU8iDSN+1sUMU7bkEbP7/wA8ew5u8IMckhRhyPTG8OYRgmnrYSbXsXvcH47jGj0dBVRWs7MzX8g1H+F/XBMZ7kAjWHOFJQnzgfvfr4YKOdUohLySrDZuxvq729vfjCFenwrMoqahE0FyhsthfewIJOB6xYsshIy50lq+A8pBEZJN2/HsN8Wuc4EKu6bdW19bW0ppqSO5m2kQuBpX0NzsT6fPAdFOKDIKf63HqljJiZUs7ElyVAtyTfYf44UyUGYvZqbNFmV93lbezck8nb8zztgkZNUVlJNl4rBNN4gmhk1aSpHY+ncfHGsEdwzhdg7jGgz+WpzCHL6qKooTULeESR/eG4Hfa9ji0w5ZLEYniqVFjwYr3Njyb+l/0cVOofPc3zukqs8jjgiopGaKONibk/dHcbevNsWZJypIWRzpOo8kbjgAbfD4+3A3OIIhQeIRXwST5fU0+aQianlQhzGNS2seRyO3Hcc4+ds8y+fpjqeangmZWpptcEqtva91Nx34+Ix9JUdSjyozSsLiyi5s3w4xyn6Z+nZYqilz6IqYGH1aRVH3GBJU/Hf3WtjatkQiyw0Vfk/0w9IrllfNHS55SjUpA3DDbWo7qe47fI45Tn/RHUPTc8qV+WzeDGbfWY0LQt6EMNt/Q2PswN01ldVnGdQUdBXRUdY7jwHkZ1u/azKDY/LFmH0jdY9P1EmUjqKGrEMhRqiSMy6Tex8zrqIHuPsxrqblUyfp/Ns+qxS5XQTVUhIB0L5Vv3Y8KPacXanzig+jGhqaTLJ4sw6kqV8OoqU80NIP6qn95r89rjfi2B+rupus0y6mjzHqqCohzGASpFRKYy0TXF2tGuxsRYm/sxQDidyS9/R1SZlmNT1DVrDNP42UVUTS2J8SVwLLfuxO9ucRZbleaj6NM+SSiqVjWsgcK0bC2jWJDb+zsD6W3xSb4y+JiSXzrDI8xznMqbPcjgkq8rnpIRDJEQVpNEaqY3PCFSCTew39+C4qarrOgsqTI8uo80ny2eda2BY/HdHZ7q4A5UgAXF+Mc4vjL4kkbdT1+Y5nn1RWZsYTWyafF8HTpuFAt5drgWBHY84tHQNzlU6g2vP3Nv3Rig46H9Ho1ZNOo0jVOQSWt+6vPswRDgyjOldOrpoJON5SbA3tsNjjMb5FC8NE4flpCdhbsPyxmMN3NSgZsWXOq4qxU/WJOD/aOB/EkWMpdSp5DLg7qDxqeeqmaiDu1U4GjeylzZjbfjfA1TSmEa0N07+zHVpvpuGJy7F2tixcZ6i1swpwfqTtCAiqQCbX3Pt52/HDyCko/s6HN2QJVl3hMuoiyixAte3OK2Mkg+0TWIdLBgwQKNI232/ngmPJa2szdaikCsFgbxELWLAb+Udz7PZgV9eKmO0ZH9oZalZgAcZ8ywLXpM/hrOhci623xF4dQsTTV9Z4USXZjClrKO/ftvxhDHO1FUKyBjfY6TyL/q3uw/8AGhzOgniOoKYiJADYqCCDzjzlqvuBQYBnotMwrqKW2FiPJnk9BlVdlbVtDLJUxmT9nO+oMV2B2IG+q+9hsMS1Yf6vRwG2uZFHH7oG38cEQ0yU/TsFJECP2aIoPN9ufbiSNVrc4eRQDFTKIo9vT9HD1rBEzOPpw113MLMYjiSJfuquFOdxK0QcgC/lI9cNtdwXsDfj3YUZ1MFCI1jc3P6/XGN6ZNtYzMai31NQSOhxBumaysooFSc3gJ8g/eUb/hi95XmSzKQjAGw3vvyf8cVrL4AKKLT3UXxL4bxsTC7Rte50mwPwwgbxuIM7D/pZKh6zz8S1V/UGW0wWKergikkFlZ3HzF+cStmcRgBUhDa50nYfH0xQitStdUyy0VPXR1NP4B8WwaE/1lJF/hfEMcs1FSNAUknioUjFTIrACPXsux3PHbtg25cfacxP6S7/AN+B+ZYq/P3nBSJArMNLvzt6e3FczGRVpXezGV7C6i5Zr3H4gYMkshN+MRog1+NLa6/cB/d9vvwsbCxyZ2a9FXUu0ck+Z5lkH2fQgOP2km7i/f0/E4VpnL0GexzxKWsxDWPKm3874NqKuSoBho0MrnYkcL8cR0mUR0V6ysZWkHAHC/mcbQhSWbswd9QtArQfaPMvMEozijEsEo12Itxq2tpPpv8AHBKSUYOh42ie4DBSb392Oe5ZVZlBmDVNJIYqdiS6tw/uH88WSn6ko5zFQ1Eb+MF0p5b7ccj3elsN9jJnnXXa+1eZbI6EeMDHUaONGuxubG9vgMIuvaSWs6LzWlkg1hYTNrBJ0lTqB337Hta198FZfmPiS7lmVSCArEMBsdx3xYI5/GK+ZDEwsV/rbH/D8cUpE2v+0+begdA69yTXx9dj+d9vxwqzhXTO65ZDdxUyBri2+o3w+62oR0t1/UDK28BYZkqKYob+Gdm29zXHwwXVTS5/LJnVV0LVTTSnXNPSGVIJG7sQFPPezDBoSSUxpJOpej6WqoYqyCakp4Hjn1WGuZ7kWIufNte49mC6SnyHN+rMz6TfIqelvLUpS1sTv4sciaiC1zpK+XgAWwmyipzCu+kjJZK+nMMoraUJAI9CxRhl0BV7KFtb54k6oz5KTqLOPqOTpl9ZPPNHNM0jO9mYhtIJspYE3IvyQLDEkkNdFSdMZfk4OW01bPmFIK2Z6oMRpZmCooBFhZbk8knY2xYstyLI6b6RskhTLYqjLs5oo6tKedmY05ZGOnnexX96+x+OKqnVMdRk9Hlub5VFmCUGoUsvivG6KTcoSPvLf4jsce5d1lUUPUi59JQU1RUxKEp431LHCoXQAqgjYLsL+l+cSSF0f2PnPTmbwDI4qSsy2mFTDUwyuWcCRFYOGJB2bta1uMKun4aWR6tpsunr544S0ES/0Sm4u8pBBCAb+l7X2xJl/UVNlwzFI8ngePMI/BdXmk8iXDWUg/1lBub/AJx5F1AMngzClmoIa6lzCERyxSMy/dYMpDKQdiOL74kkY9e5ZTZdXZW9PSQ0rVuWQ1M0UEgeISEsCUIJ2OkHYnnnDr6PCFymYm/+0Eggf2V/wxVuouo/9IVy/VQRUr0NKlKDE7EMiX07Em1gfU4tP0ePoyifa96kbXAP3Rx6H24JXnMhnTslcPSyWUqFlK2POwAPb1+XHbGY06fleXL2Z21ESkXPPAxmMN3JKlW1rSZpVrLA6RrUvGsoB0s2o7X9dsLnpHlzNagzyeCq/wBAD5S3qfh2xP1FKxzWWlcza4qh3RbjQAxvf34DqBV1ISKldI5NQOtgfKBz7/dgD1im5GrGN3YjzqL9Fb6h9vTQ2kiNPJKwJCLz/atvbEcIqYpo6iJWi31K/pgyAMjAO2u6AsbW337e0Y9hheaLw4FLsCL+g27nth36hlsZgBzgf0nPRFahNx8E/wBZX6bJszapqVmninhsZEkdtLsSfugAc4fwZcKOgFLe89QwDsPx+AF8HU9IKVdTtqfuew92NkS0vjMt5WFo0/q4CUQNuURZ9Q7rsJ4nsUXjV6A/0UQuR7e35/DG0VKaRJI4W8rEkkjf54Iii8FdN7sxux9TjyWZYoiXYADk8Yw6huCINLnQ/YcSCokSCAyOQqr6nFfFHWZ1VNNFGwTgO2ygfr+OLBFlTZgwqK8ladTeODgt7W/LBjzRxIUUBEQWAUWAGJ6mOBLH2fvA6AGOFY2tdPKfhtgiTTquNjhMM3gXMzTsSuvcHtcf4YZeIp31AY49tbK5zPZ6S4W0q3nE9awB9MLqqkpJ6hZpIA8q7A3IuBuAfXfffE1RWAHQguTjyGF280gKr6dz+QxpVK89QzMjcdzUIXfVbUw+S/441kp4r6qh9Q7Lwv8AjjKisVJBS0yq0lvu9kHqcS0NPSPVIlbXxwF/35O/uHGNAGDd1AJPQnkbt4dooxGva4t+GNXhjchpSZCONXA+GOg5VkuSvRK8EUdWj7+M9m1e7sPhjKzp7LYgKiGlVJE3Ugm1xuNuMMrtqXeRmcLV226htiNhZzkSx1FV9TSZI5O+o8ewDubYOigp6MMIU8zbNI33m/IezEHWkC02cR5tFFoEy6nKrcK623tcAXsB7d++JBIJUDqQQRfYg/iOcZ1Ltxg8GO/pVNQzkfcJjSsjiRGKuvBGLHkVelfEKtmHixvokXa4I3Btbb7x/V8VGrqhEulFLyH91d8NehaCtT7Qkl06JNJCatlYe31t/DE06ttJMx+qvWWAHuibP4MrzP6b8pgr1SWllijDq48rtZyg9oJ0+/jFT6zp+r+neqKitr6mujZp3NPWI5COtzbSQbLt+72G1sb9dU9TnHW2cSUh1DL6dZWBbcIoQNb3Fr29AfTDDpj6WsxokTK+oYkzbLGXw38VQZFXjn9747n1w8M4nLEq2b9Q1+edSzZrStPBVVixowhchmYIqkC3qV492FNTV1NZIJKqolncDSGlcsQPS5x0zJcroenPppqMrpKWKWngDywmdS7REQGQWPYg2352xUssngrvr1WmRQSVUSx+DYBKWAXszyaja52AubbnFyStYzHS4csyqD6XMtohlFJNBWxQPNSsLxRu8YZim9iByAbjkYV9OZlleZ9WZLlbdNZcIRVeEzEMzSqxAu1zZiLE8W34xMySkYzFyTqLJaXPoKSo6by76hTVbpO+hnkkiLWNyTyLXFgPQWFwSc1pYunp+ozV0FDMizrFl5anW13syutuwiF7bi7LfnEklEx0T6PIQ+R1LeIiH6wRuTt5RuQATYb453jon0dB3yidFMZtUEgObWOkeu3+WC1gluJliAOZ0np1CmXuG2YysWHcGw2O3OMxvkYAon8jI3iksp4FwCLey1sZjNnvMtPaJVs0hpKTNaiQ6FeeRvvNcsdXa+FlHl2a1GcM1PSo9MRpGh9x7TcADj1w3h6bgzjqSatkQwx0tVJeQcyeY3X5m9+2LdK8FFTCKBVjVRsBgAp9Ny7nJmbdW9lfpAbV8j5lfTJvBQGqmBYD+jjJt8W5Pwt78TBEjQRooVeyqLDEmtp2LDYDcnETayCsKM7d7dhgiKBz8xN7XsAB6HUilOne1z2AxLTwlLzSHzkf+3HkEAJLatR9bYIlGiK3O2NdHmCzBppAGI4N++IETxZPGlHlBuiH+Jx7p8WS5tpHPtOPXcaubYG58SZxJJapglgcI62td5TCuxbdj7MS5lXLDEbEgjAeVRmbVUSAXc34+WBOwRCZ0tBpjdaMwtYWqKfw512IsDfzL7j/ACwTBSRQqNO4UjSDuT+WPVvfHldIYsvqJEvrWJtNub22wCrVMpwwzO7qf05GQlDgxl4KtGCefXAlTTO0bIJJIzblQLgeu4woZ8xp8vpXFSzHxFEmoA3Um369+Cqt6lAkqSkpaziwv78NPfSxyVyZy69FrEUhGwP3glFkz5fJLIKh5DIpYa7XPe9++GnTXSlRmGaDNczBWjVLDWd5De1gOw/PbDXIsgiqo1rq+Z/qzm0cRY3kP5XxbHVVTQNMSxrsBxEPz9PTA3tXGQuJYWxDtZs4jCJEiiVEUKqiwAFgBhL1Jn1NllKVYlpGFlRNyThTmvWlNQM9BRyrLUiykciEceY+vswjExnDNOxlZ92Lb3wtbZvABHBjOn0pfJB6iqpzKfqHKquOogWJqaeNoQq6iQSQRYmzG2/bG1FSSxUyxSPpUcKgA/h8/jycFmAI+uMXHcd8ZLUxxrcnf074br9N1AHic7VfVadiDxnyPMgliRRYC3uw0qc8g6P6Vknqn0TzEtBHvqkYcD+Fzxb5YX1VUMqy+bM5ohNLBH4iQXsBsSNR+HHOOTZ1ndfn+YNW5hMZJG2VRsqL2VR2GDYi1SseWhWR9SZjlfUTZrCkFVVVGtHSqXUkmvZgwuNjf1xYszYZHBDm8nQMFDLI1oqh53kp/EG91juR62BJG3e2KHjqfQedZRF0L9idRoZMvzPMZKdZGbaA+GhB/sjUb37E39cQxmU3p3qDNoOsY83hjjr8wmZ9S1B2lLqQ1zcW2Jt+hhrJ9uZBQZnFXdHRQZZVtGzQzpMscbpfSVfXqPJ21HnCrrPpGs6Pzk0c95KeQF6aoA8sqfmO4/kRgvrOpkqMs6VEjbLk6AH0tJIv8FGJJIm64n/0jo8/TLKNaykiRF3k0OVUKGI1dgOBb23wvos/GW9QxZ1R5dTRyQuJI4buY1e97/e1W9l8CZrTUdJmEkGX1wrqdQumoERj13AJ8p3FjcfDAsbBHVmRXAIJVr2PsNt8XJDKyZs4zTxKWgSGWpfaCn1EM7H90Ek7k8Xw26zzKpmmoMnqJVc5PSpTOV4MgA1+8iwS/fQMT9ewU9FmuWNQUcNCj5ZTzBKe4GpgWJvze5tuSdhiswU9RWTiKCN5pWuQqi5Nhc/gCcSSRY6H9HWn7KqL2/pzzxwvNt8c8tbHQvo/LDJJwum/1nv38q/hgtPvg7PbOn5Hb6m+kWTxCF2tcAAXxmNciXRRypdSFmIBW2+w32xmMWe8zSe0SrVlVUx5nVRpOyqs72Att5jiSkzGR5fAlZiXNhv37YgzCy5pVnuZ3/8Asce0VTT0lfDNOVBW5Qt2bgH8fnbDV+nQoHHBH8xdbiSa3GQf4j+qIpIhTLYuD5j6t6fDj54ky+rejgkhQBjOLOT7ebYEDCaUspDBdhY33xOABpthXIixJB+JuBpj2wFUztIdK83tiWefTexxBTIzB5D24+OLxgbjMZ5mKpVQqjA9U4iHm5wZcKMKJ1bMK8QIbD94jsvf9e0YAozCKM9xZVU1RXxNVyXjpEJCOV++3oPXn4Ya00Yip0UbGw2xFnMml6ahjFo1309h2xJGxBwrqj0J6j9JAClvmEqMeVo1UMovbbHqHbHtQAaOX/kOEl7E7L+0zRVElN4Z2FrC3bG8O6FGF+xGI4Xug92N28jhxwdjiGWuMZjbK67LsnpWq6uZ9cKaQ7AExJxZR3Pt3NsLpusGz4vFRKaalXcC/nf2k9v1vjU2cWI5G+FU2TmmnNTl9kY/ei/db3emChwwwe4i+k2WbwMj4kb9O0ZOuBngccEHUD7wcEQrXUnlZVnQcFWsR8/8cbwVWr9nIrRuP3HFj8PXAqW8ONVhrBmAqtUszG0Jh82w3N9renPsxpd7Ahj18y39NCDWDz8f4jFKyK4V28Nj2cWOJCsU2ljpJU3B9DjPI62dQw9CL42p8rppSZGjKxg8Akaj6YGnLccQ1521nfgiJuoy6ZHW7Ep4b3Zd7kjuTv7f8745Rj6Np46V6R6WppongkGlkKbW9LY5b1z0FDk7yV2U1Eb017vTtINcXu9R+OHatWtjbD3/AHnnraSpyBxKJiyyRSD6MqaTTZDnEov/AOin5YrQOlgbceuLIOvM5+pGgKZc1CW1fVDl8PhBvWwXn284bi8sPSvVGV9Q5VH0h1iw+rqNNBmLEB6ZtrKWPC7bHtwdrWH+kDLpOk806fomeComoqAKWaJXRx40hHkYEHY8EHFDJ9MMqrqCurpKB6xkqGy+AQRGVdV0DEgNfm2q3uAxWJJdsyoaWo+mmqozDEqlStNHJGPDWT6uPCBW1tIbTsRbbfa+AM3zOqpeihSZvHTtnMtYyK81PFJOKYJvdiCyjUfKQb82NrY26b6gqs76kqs3zKtoBXR0jhIpxHAleWATw3Y2W1vXc2tccj3MJ6SnyqsOddN5Ll9ZGAaMUkn7QyBhs0etrpbVcsAD2vfEkjTMs6qKHqjpWljgpHgqssoI50npI5S6tsV1MCwFuwOIenm+xeu+rqSijijhpaauaJTEr6NF9IBYE29l7HvipVPWWbVldR11QKR6mhCrTyfVUGhV+6tgLEC9xcbYym6yzamz6bO1NM1XUxtHPqgXRMG+9qUCxv3xMSRRW1ctdVPUTCMO9r+HEsa7C2yqABx2GLx9H8ujKZ1va9QST/0jFFqahqqoeZ0jQub6Yowij3AbDF06FbTlc5txMTuL/ujBqffB2e2dVyBi1C5JB/abML7jSPXGYh6VJOWSE/74/wABjMYs95m19olPz6qNNmdQV0EtUuNLNa+574BzHxKzKBNGrK6gEgi3obj5Yb5lGkmZ1gkUEGaQG/pc4XS1LysIYluG2Cjlh7fZjp7WPJPGJzrGGMAcxz0zWiuyaKrCFDMSWBPBG23s2w2LXFsKMqDU0Bjdlve9lGy4OZye/OObt+8j4lORww6MjmNm9+DYAIqQe0XOAljaSQL/AFjg2c6YrLi7jgATCwCacjUDYC2I8thMcbzNzKTa/YD8/wAsR1CmSVYx952t7sGSsscdgQFQbDGEHGZvPGPmV+rcy5sX7BwvywxXbCaJy7gtyST8cOIzqUH1xzNQecz2OgUKu2TKbHEsi+LTSIP3kI+YxCMTIdvdhUTpkZGIFRyAxLv2wds6EHg7YT0/+r1ckX9ogYbRm64JYMHMBQ2VwZCkpik8KQ7jg+uJ/EBA3x5LCsyWPI4PpgQO8TaJNyPxxjGeRC7tvDQt0ilTTIocehwK1DV6rUREl+I2JB+eJ4T4jBEBLHYC2HENOtOuhTdj99h/AezGlJUbm6i+pdBwvui2kyipCaq6qSH/AMqLzsfjawwyGkBUUaUUWUYlkiAW4sAMKq3N6WkQ2lWSThUU3N/b6Yr1TaNqDAnPK7cF2zGP1gLKsY3PJt2GKL1rFU5VOamdzLSgjwFtsWPY+71xacmJqUWWc+eXzE8c9sF51k0WfZbPl8tl8UeRrbow4Pu2wSllpswYG7LrxOGLl80uXSV6r+zjkCEAHa/f3AlR/wBQwVP09WRRwumiXxkDgKSLAoj97DhwNu9/ZeCqNdlk8+XzExvHqhlQgcBrke0XAONWzSvZQDUPYIEFtvKAAPwUD3AY6+RObzJajJKqly8VcqhR4jIyll2sE433+/wOLY2+wqlY4/E0pJLI6BSwOkIAWJt6X/A4GmzGsnjeOWd3jd9bIeNXrb12x7LmVXI0bmZg6OZA4NjqNrn8BicSczeLKqmojMtMvjRi92BtuLXG/pqX5jEn2FXr4muEKUuLFh5iGsbe6x39hxAczrfDEfjFUGqyqoAGoWNgBtcY9+1q+7H6w/nJZv7RPJPre+JxJzCJ8iqI4Y3Tzs2osuwsFRHJvff7/wCGNWyGuEpjWMOwJBs62uBc9/YfkcQjNa8KFFVIAFKjfgFQp/BQPcMY2bZgxJaqkJLark97k3/E/PE4k5mlTl1TSxmSaPSoYJfUDva9tvYRi39Eb5TUb2/bfPZcU6StqJYPBeVmjup035Kiy39bC4Hpc+pxdOhGUZTUAlbePc3G9rDccfK+C0++ZfqdM6UN8qcWG0xFwOdhjMbdLqq5Y9mDHxje19jYYzA7feZpepU88ZkqcwKX1eK/HP3jhFl2ZmlnZp0ZgwsSvIxZa8f9qVZt/wDzP/8AY4U5hQQCAzJTgvcCysRz7AN8dBrAB+JxGuVrTWR3IM3zqnfLGNLO6TBlK2Ugjcd8NIM4hRFWqlEbFQQb2v8AyxXq6ghbJDUKpE1x5A1zzY7Wvj2uqaJaIzSrK8qRgIsZA+ZI/wAcIOge9SM4xOvpti6N1HefODGmYdYQ5bXRwQL9Y1pcyBwFU+nHOHMddUTZfDVvHaOVQxHdQcc7oaj69A7tCQqmxJW6kngXx0PI2nzLLk+tFViC2Nhu9jsb9uOPZgd6Y27D2ZEdTlXUcDnj/EMgisv1lxubhPd64HrXP1SUA7lSPngudwSFUWRRZR6DA0hAZBexLgg+0b42xAU/iJ1LvtAHzFdLkta4WSRUgB7zNp/DnDSLKmRLfW4XPsuP5YkCljqJuT3OJI7324GOO9wPietVGrOQZCaCdBtof/lYHGoV4zaRWX3jB8QLyAYMEYtYE/PC7WIDyIdbrQPB/iU/MQYq7VyJFB+I2/LBdHPfytse2/OLJJl9NOo8aCOT/mUYjGTUQN1p4wfWx/PG/qaGGCf4gBZYrlgv8xXrUD7wFsY1OalQFQt/a9PjhuaKKIXSKJSOCIxf5nEbMSfMxPvxBZV2CTCtqLWGNoH8zMty1IUup1ORZntb4DBlQkNHA88rBEQXJPpjVcwpaGmMlTKsajucU3qPqF82fwYVaOlQ3APLn1Ps9mIldmpf4ESdxVk+YHnWeVOZTOqkpTX8sY2J9p/LC+nYy/cBa3bvgikojVJ4moiNTvZb3GLTllDlssYijDxuvKF7X/DHWZK6k46HxEsu5yZFktYIaKNZBoaM2s21x2w3hrvEY/tgBvuCNh2PvxoKCgQgNG5v/avf3YnOS0TrfS24vs+OdY2nznn/AGjANmMYnPfpRyaJWps9p1RRKfAnVRbzgXU/EA/IYp1LmssUIpYadZAVtvctffcW4I1Pb/mxe/pEgf6pDlWXUFXUEP4skqxFkAANgCBudz7vjihwZVnNPJ4iZZVE2KkGBiCGBBHHcE46FJXYMHMUcHd1J1etlgaAZdUtqsAF1WNg44tz97/2nbnG4r8wlIZsvkkb75IUi9yHvt8D7sS0s3UlJoFNl86eFbQPqxOn747j/wA1vw9MQuM+dLHLpwmnSB9XawGjw9vTy7fL0GC7hMYM1FbXA+CaAlpIxCAUOphqWw9u62Hfe3YW8XM6xqFUSiGgDwxKqm5sjLYnubMx/wAMbhOoGFly6osCWAFMx0sQRqG2x37eg9BjaMdQU5Ph5bPGTMZhamYWY+m2wttibh8ybTIUnzGZZlShlcOCzFUYlA2lwQe33L39CfXA2Y5rNmIAmjjUqb3VbdrW93PztxYA8L1AFYplU6BlCNppm3AjaP8A+rEYA+ws2JsMrrL/AP6G/LE3D5k2n4gOL90A7LlFUouA0pUlbcEC/PsxTzkmbC98sqxYX3gb8sXDo+nno8smSqieBzPdVlUqSLDcbez/ADwagjfMuDidN6aBGXOSDvL3JN/Ko5xmM6bUJl8igcS83vfyqcZgbnLGWOJW83cQVNZNa+mRzb4nFbM09bKFQmR24X0xaM0jE9VWRHYPI4v6bnFLStn6cznxaqnZ4WTw2KcjcG49eMdCptgzicCgAs+PdC8xo6ygy+SrdY7Ja66jfc29Ma0GQLmTl6+oaSNbHwk8qn3nk4KzrO8rzLp+daWsidzpshOlj5h2O+JMrrY6SElyWOkWVdyThay+xrVQdGdGpWbSO5GGB4/iE5nT0tNlS0qJHEjONCKLAWNycMMklAoo1HBDcexj+eEErT5jO9RKAFjUna5WNRucOYYRAIoaSZdLbl22APqPfgWrAGAO5ehpOGVj7h/PcZuN8DVOtIxNGqsY7mxa19sMFoXeJXlkPmH3UQ8+mA1pY6jMHpG1KWvp833SNxf1wql9bKynwIzXpLa2D9GAU0uYVyq20aWN/D9fecN6ejAjsJpXP9ZnN/diOOGOOT6nVWp5OEqIdlPvHB/jjeCWoo6oUtYVJN9Mg4bCFinH2/8AwnYrcE/cZvM7UdDPOGbWiFlDAHEWX11dNGJJ1iQWvYA3/jguqjimh8GxszAE39N7YCzOrhy+ici2q1gPU+mNaetHQs4zAaqyz1RXWcfMgr+rJaWbwYYI5GHN77YjTq+uIH+oRX/5yMVuEFnLubuxuScFotu+Hk/TdORysC+qsB4Mby9W15H+xxL/ANROApeoMxkB0LFFfuFufxP8sQMoI2xoRpG/44OuhoTpYM6m0+ZDM087CSeV5G7Fje3u9Me0dJJXVQiUEqN2t6emPJ5UVOfliz5BQrFSnxLCSTdtvw/ljOocVJhZdY3nJmtXlhoFjnpwQFA1L6fL9b43hpvrCGqpxotc2Ha388M5EE0IQASaQdmAP8vhtgDL1mpMweka4LcAm4vyL/DAKySmT2P7TZPPE9V60OuqNpLHtjfMupocqoGnqKeTWpCKtwLt6++2+Ds0qocsopqqfUIo1sVFvP6L8Ttt645nmWd1+dRrT1kqvEkhkVAgUBjzuN++Bqld5yVll2Udy95ZJJnmTSZzGAsaaywkPm2G/GFWRZxH1FmIoKVHVypfVLa1hzwThNRZ9mWWZd9n0tQEpWDXjMasDq53Ivgfp361S53AuVS+DUzfs9baSADz97bBvpqxM+s8snUFdT9NV6UdYju7xeIDFutiSLb29DgnNYfsjJ0zOsUmKTQFEf3rsLi+EfUxWfMhFn8qyV1OnguY+LDfbSLdz+hiTOOpI82oUoZRNPSqwaNSoQ7CykkewnF/TV/Mr1njzp2l/wBIaBq6iYpGshiImazXFieLjgjCvJ87pc5zWHLqYTLLMSFMgGkWBPIN+2POns5kyuheloJPCQuWaN1DEEgC9z22/DtgfKqKHKa+PMKNGWSK4V92AuCDz3sTgq6FGGRMm9hGPUGZQ9N16UdYjvK8QkDRWIsSRa5t6HBueQPkmUpmdSFeFmUBUNzdh7cI87T7crFqcwUvPGgj1A22BPp78EZpmNTnGXJQVsgenQhgqqBYgEDce/G//HCT6hoz6dpJupcvesorJEspjIkYqbgA7Wv2b1whSvjr2eSNHjWJih1dyPTBmUZpWZFQtR5bL4MbOXN1VvMQB3Hswvp4IaXU0YYF21NfsSfy92DU6MVPumGtLDBl46Tt9lSWBH7c899lxmNulmjbK30JptMwb1JsOfwHwxmAWe45kES1w/7Qqb/71v4nCvNIqOajKVkYkU/dA2N/YcdCaipXYs1NCzE3JMYucRvleXSW8Sgpntt5oVP8sNI/4nn10ubc7vM4xDleXU05mVGZuwY3C4ZxZdUZpojpaoU4LeZ9F9vZ7cdR+xsqAt9mUdj/AOQv5YkGXUK6bUVONNrWiXa3wws9zsxVftH4npRSiICwyT8yqrQLT0Dxs2spGbkgC59w2GJsvpVrMuCHSHQkA27flizmjpW5pojf1QY2SmgiFo4I0HoqAY5zFyhOecxhQikADjEr1BVSKzUk1xKpsg9fZiCJPE6i+9pHiEEj074s5pacyeIYIy/9bQL/ADxi01OsvirBGJL31hBf540lYBZh5WU1hIAPgyCuy6nq6dkmZA7D9m3Fj2/jhEwNZlU1POB9ZpLvqJ821hbjfYb/AAxabWFvQW+GI/q8Gt38GPU4Ic6RdgeQfXC+nrKrgnrkSnbJ6lCrs/SnEUKBnnCecjbf2n8cI6iomr5g8zcfdUcLjqBybKmJJyyjJJuSYF3/AAx6MnyscZbSD/0F/LHSrqRDkCCe52GDOaxoFAtiZLWIx0X7Ky3/AMPpf7lfyx79l5cP+4U39yv5YcD/AIixWc71ADA8siqpJ3Ppjpn2Xl3/AAFN/cr+WNTlGWN97LqQ++BfyxRfiQLOW0a+LV62F1S7GylrenH62xaqLM/BQCVF3GzgXuMWqPK8uiv4dBTJfnTCov8Ahj0ZdQgACipwALAeEu34YSchmww4jK8LxFdLNTSHUlSuoi1i1sZX0Uk6pUQn9qtvuncjsfffDUUFEOKSD+7GPRQ0gNxSwj/0xjPobX3Ayt/GMTl/VOaPmdZ4MTAww7tpNwz9z8OMKIodAuRfHYBkmUjjK6P/AOOn5Y9+xcq/8Mo/7hfywdAF4AmCSZyJxqFwDbETjQQ6kq6m4I5Bx2L7Gyr/AMMo/wC4X8seHJMpPOV0Z/8A66fljRMqcfV/GdpJWLueSxuTjbyk7Hjtjr32HlA4yqi/+On5Yz7Dyi9/sqi/+On5YzmScppZfBnRwNwbD44sMiIEuQV/ssb7234Fh3+Yxd1yjLEN0y6kU2IuIFGxFiOPTG/2bQWI+pU9j28Jfywep8TLDM55IQWIB39f135xgUBTJdCDtpuducdC+zMv/wCBpv7pfyx6csoCADQ0xA2H7Jdvww36v4g9s5yCDfbnj2Y1I82rTcX746P9l5d/wFN/cr+WM+y8u/4Cm/uV/LF+t+JNsVdHf/iZf/3n/wCq4zDuGnhpkKQQxxKTcqihRf4YzHNtOXJhR1P/2Q=="/>
          <p:cNvSpPr>
            <a:spLocks noChangeAspect="1" noChangeArrowheads="1"/>
          </p:cNvSpPr>
          <p:nvPr/>
        </p:nvSpPr>
        <p:spPr bwMode="auto">
          <a:xfrm>
            <a:off x="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90" name="AutoShape 6" descr="data:image/jpeg;base64,/9j/4AAQSkZJRgABAQAAAQABAAD/2wBDAAoHBwgHBgoICAgLCgoLDhgQDg0NDh0VFhEYIx8lJCIfIiEmKzcvJik0KSEiMEExNDk7Pj4+JS5ESUM8SDc9Pjv/2wBDAQoLCw4NDhwQEBw7KCIoOzs7Ozs7Ozs7Ozs7Ozs7Ozs7Ozs7Ozs7Ozs7Ozs7Ozs7Ozs7Ozs7Ozs7Ozs7Ozs7Ozv/wAARCADKAQQDASIAAhEBAxEB/8QAHAAAAgIDAQEAAAAAAAAAAAAABAUDBgACBwEI/8QASxAAAgECBQIDBAcEBgcIAgMAAQIDBBEABRIhMQZBEyJRYXGBkQcUFTKh0fAjQrHBM1Jik+HxFiQ0U1RygiVEVWODkpSyNXNDhKL/xAAaAQACAwEBAAAAAAAAAAAAAAADBAABAgUG/8QAMBEAAgIBBAEDAwMDBAMAAAAAAQIAAxEEEiExQRMyURQiYQVxoYGx0SORwfEVQvD/2gAMAwEAAhEDEQA/AB6HPc6q84zmGavc0tLXSxQIqqpUBj+8Bci1uTiavzetgiAWsn1MbD9odsGZnk1Nk1ZPJTGQiulepkMhB87HcDbjjCWugkqWjEZ3Bsd7Y6S5XT5RcmIAodT/AKpws0mzjMnp2K5jVBl38szb/jguXO6yJQBWTs9uPFb8d8LJaaKnQguXkOxsbAY0miaB9LDUvYjCxCpYLbRg46/5jKItyHT1t9pOcngn8f8AMsEOa1k9Kswq5wRswEjbH54kqOqqGKjp8nzGrrIZ6yZUSohbSyqWAJL3FuTgTJ000TE/ddja/wAsK+pOkMz6hanOWJGyQahI0kgW17W/hhq/a1OcRVMpqCmeo8q5zQyikoc5rKiBTbx3qTKTfc+a+/p2tb34H+0a2Qj/AF+p1AF5LTMO1+L27D54AoMnqenaKChrwniwsSTEdXJuBc+w/jiYhmI+7bbTe/n9lu++OcpxOntzxClzOuRwrVtTtcEiYne3vxocxzI7Csqb+nitv+v54iOkxg6NV/3gePcPcbfDGL5m8NlAcsBbw7nng+mNZBGQJeNpk0eZVy3DZhUkEjcyNbna297W92MjzCvB0tX1BYjnxm/gf1tiOmpTVV6wXFidNwbAAc2+AxalyukSMxeAjrYA6t2I+O+A2XrUfzNBNwld+1K65Q1M51gaWWV7jfY8+h/hj01+ZCX/AGypVQWWxdvL3t7TzzxiPMKX6jXvTqT4YUvGOSNjt/jgczRsV1gJq4C8Hte5Ps92DowIyPMEVHmTjMK1XAkzGosfSZttvf7sbPmdci+etnCkbWlfn1Bvvx+Jx5RUrVNXHDOCizre5tdhbVsfh698N6LIxCtXFVsPDGkxsfeT8O238cYtvVDLVSYtgmzSfSDX1SvKRo/atYj1G/Gxx7HmFdG0sU1fJaPV96VyxOwA2O1jv6c88YZ+JFDDGU84pVAaW1gO2Ap6WiraX69k8k1TJqH1hIxr03vfcW/yxmu1mPI4MtlC/vIzmVUZNaVtSosNN5WNySO3B7+g2+GNkzGsAYfW5SCTctM3l5/XwwIJlaNtMZJCeYHY2BubW37jm/c+mJF1ICHUpp4Dk+bzEWt8/wAfXDYZCMMIMqRyDJpK6vibw3rZyAAVHi2J1AHsTt8fljRsxrVLD67OdJ/3x/Rx5FAyEmwsFBuDpI3A29oJPfnftiIUUvjxwu6x6zpDubKN7X1cW9ovg4wYA5EnXMq1bkV1Q19wfEO2/piWOvrtTK1VUbWBJdvL7bYXzKI3bTcKHIU3uLe/vgqHzBmQao7jUx2Pc+u23NsU20CZwTDWzCoUD/WZrW3AkJ7c849NZVktpqp2sbKfEsDzyL7cYjVzLCA5JLXYgICLX5BP/X6Y11GJV8FvEDrc2v5TbvcDixP6OMYUTPJhlO1ZURyy/XJkVCNLs7BSSV5sD68e30xtK08NI04zN5VSynQzX3BuTc88iw9mPIXVzVmJCVEYKK1gSxcG5BJvv8wBgSou2UVgUGXSygBVsX2c/PCFjn1DzgAgY484/wAxlOhxIP8ASDSGvmEuykllZjcWUi3s3B9bX9uMGfeEGD1840EAlmayvcXBuPZx/LCKE0UlY6LJDGsn3qhpNCqCrqbi/BG3pcjfE8dVSrUxP9XVWadWenk1Ex7nzN+uMMFwTiXjAjkZrJLUiH7QqA7PbSrNtcG3fnyk29mNnzCtXTaomsB94SN6d7k+uEcISWzQUU4eBI2dVY6rs5VdWq1zpIt/zc4nos0NWAWVInNmCk7nm9h6CwxAwHiTbky65DJLLQu8sjOfEIUsxbaw7nGY16cuMtIa9xIRv22GMwFyCxxNAY4nPupOq8wp+qzS1kiNl0ckkaaUF08x3J5NrD4e3B0k8cUXiM9lPBHfAmYLDHndZPNTxz+DXySBJVuD5j27436n6py1PqlVTUdQJHcNNoOlYyODe1iSd+3G+GKNTsBrJ5HUDdp9xD44mjU/jqrwurIQDa+4wW0AmuJB5TzjTp2QZ3QvNl0MsnhG0ruoBZjv8T+eBc9zqmyKpNNWLL9Y0hvCVeAeN+MNMKrNr2HkRU78GtRxkH88dRnLVrTQlyyxRRLcnsABgCj+kFpsnqoqSgZXpm8bxne6yaTqAIFiL6Rtfi+Giv0/UdNxvUqKySugUmHV/Rkj1HBB787YrmT0FJHV02XCMmmndVkG921eU3I9bkdsKam/1D6dcZ0+nCDe8Lo+rZc4D1tXBHC0+zNGCQthp2ve2wwY81MyI6ymUgfutxxftcfvX/nhT1HSU+Q59PQ5bCsVMiqRE3nAuATubnnCxJbR3QAMEKm7ADj2j07Xvc4WxjMbDHAlrUAAeY28pBHFr9hj1zpVyFCpcXDDYH0v8T7djgHJswSeF4ZWJsNQCgn2WIHpq525NucHuqsyuUfwmVhrKnYnjffjb8cFH4lcH3STKpzDWLM5Phre5sSFB2+XAxZfr9NHCsxlUxf1r27/ADvziuZXT6q5C+r9lcsCBYG5tv39b40r5opalmCKE1kKqHc7cnfa+3bcDA2Ndjmsr15mTW4AcNj8TbMKxK2pllJMZBJS99QIBAFux2v8saUAppagQTvII7aVdGtY3NiQdrG5Hx9uBDpiuCrgsLrvcAXvvtvt6e/GySNGpVbFZRbm4Bt7zbke+xHrgoUKu1TLOScmW+lK0VItJGROYbm4FtIvcXNzbbA9ck0r+HUme5AN47DQD77743jSamp44aaAx00qAknzGS1rn13O+JKOvqKmSrpkpdIA0vJ4ZtHsBYDknj/DCQqx923P9Zr1CDwcSvGCbMIa4ZXR+NRUcRWpq6liLm3m0HgW39T88H9P1T1CxZl5J5qiIRN4oCaVS4BuOTzcn0GNMw6XGWROlPm1TTUdbKpniVASSL9wfadrHtzjeky2oSgaOGf6rJLC0VOOLbbEn0vb+O+Dtj0yWPAmBksAOzIM2o56Oumd2Vkq7shie6HY837g2P44DhkKFhGdnuhW+7C5tbuebfPBdVkNVQ5fHmDU0lFBCIo3jeoWRpHIOtwQbC+wtbfnAmiTxJJWkQSoSzkafNcHzAk2N+wHPIwetlfnwZRBx+0MMTytJGIWDhtIBFiLEC1t7HjvjadKh1EksKpZjZdGm5vYjYDjTb4HvgWGRkKhr+ZrHy2Bba4v6i529QOcTmsjMJKs7EIAiNe19Xa2w2JPvDet8HJweDBAZHIg8kpYGN7eQk307k+/+WJn1Gd5Hs2uXeVWup1G17nfse/+OsBpQWZkkZ0UtGFv+0O+mx9b6Pme4sSInp0laGlqZTGzeU+Fv5WFmva63IY2549oxDcJXpmbxr+yllUmIFdIANvUaRftcC/PtO5xrIioyARgaWFxsSTa/p+HtxkFbTF4Y5FZRYBpAouuwFuPVV37hmxlPVQtEhCktr+4SSCSTYWA7WA9xHpgTcnmWoIE2glaLzRu0RZQC4B3AXc3BvcX442GPJ66etVYXlYInmId7279/d/EY0nnjhlEWlxGx3BSzKNhyF9ASeSbgC294Wr/ABf9pLgsvnub+fgdvS3uufbiFa92ccywGI/EneEyI8rHZQXbSwUA73O49bC3PHpiBZZEYuXN33Njctc/x/HGRPTyuWR3ihQgAyG5cXW+1uyn8PjjxHhWSOKJnY6l1aiADdRfe1vvE9+x5xnhRzNAEw6IkFoWiUswVV1JcXuLAXItcHn3+uNauFnfwvKZAmhQD2Gw7fr+EUs8LKI1Myza3u77baQbkhTcKynm3rwdhpQGYXZo1W66HO8Yvxc9xff29sUFOcywcGWjptlbLn0cCTc+p0qfU+uMxr0z4f2a6xXKrKRqJF22HoTb0+GMwJu5qUXP3IzeuB3PjuNXsv8A5fLCmBljZzKwIO+pjYA2P8r4O6lqTFmGYsOEmlLAdrMbfwwFT9OU1Tlxq83qkczMksU9PIbKhG6WI/yI9+LVAtBDDkniVbcFsDZ4ENp8wqMsBjyqoMKSNrbwwAtzybcE8fLHteq5lW/Xa2JJ6mwXU6A8drcc4V5zRx5LXLXUksEOXVTqsdGsjM1tIuwuLWv3v3w1JdYklG7Mo3Jv8ePdgVifYgQ+cQtNgclscSGna6ul/NuVHttvbEE0D1dG8dPGzSyqyRjgsSNh87fPG6lVl9gYbA9sSNVNl8JrIgrSUv7VQ33SRv8AyGG7avR1KsOAYJLPUpI8iIVoavLU+q18Lwzp95H5F9x+GM55wVW5xUdQzNmdTHHHLLYFYrhRp27k+mBrG23PswGWJJTv4cm7FVNgbH+eLbl07PRottLMp8wFjbbt6cn079hZBRdO5tXU4qYKMtGb6SWUE25sCbnD+GCamoqejrA9O76hI8UfiOiW5Ci5ueLccX9kBA5MrOTgRjS3p8taW51Sny3Njbt+G+FimErwdYZVBuLWNzf3jb8cWnp/KqCuo5GzJ5DCk7/VkkOhmj/dLCwN+cDZ6tNS9SUWU/W1yjKpIQWqkiUNJJq416Tva3oBe59COg7ASezCWOGIA8RAZXmUqSWsSw1Ha9hfv7OeTYcY8Zw2gsxLbqTqvyeRvfm5/wA7Yt/TNVVZjkUk8iGpEEzwpJ4YTxkAFmC8DuD7vXE0mU5fJC7tSRlnALqN9F+6243vhjeMcCLtYQcGL6Cu8J6ZQy1LFC8obiMXuAfy9cHCpFPmEkTSiIFSNEI1Ak72AHPb54R19I+VTRrJWRU+WSHao0XkXk6SBYetj/ljSkr6ZasxZCxeONtctTNYkn2X5JtxsBgHA8+D/fiEH3DIjihkc1DtWa5GGpYY/wDd+rH24c5bllTUyGqjdEFtMR0bBe1sLMiElTM1KXJapa8k1/ugXNhcbnn44udRMmW0X7KF3Ki0caLe57ccDAblyxGcDzCJkCIMyyISUlTBVVWt5SrxSSyWCyC4C3vwb2sPU4oAR2j8QggNvZR6+z3A/I4tmfx1NNQ/Wsw1apXAjDAMNZ4vfYWBP8NsVNUdYrSabBFutjcX3BsbDi2/ow9NmdIMqfiSz7SIuzueWHJ6l4mZGEZ86FgQb35xz77WzIDSK+pte9vFb88dE6jCtlFbd0AEZ7E76b2uNv0Mc6y3L6jNszpsvpV1T1MixoPaTb5YJYZg9zZMzzMyLorarXcW0yNe+LdlXQ3Xea06VBkloYX+49bVGLV7lvq/DFg6onofoopaXKcgp4nzqph8SfMplDyILkeQHZbkH4Dud8cwr8zzDN6k1GYVk9XMf35XLkfPgYFkmVLzmX0bfSDQ0zVCTNXIBcilqy7W9gNifhim1dVntBUGCsmr6eZeUmZ0YfA42yfqXO+n51kyvMqilKm+hX8h96nY/EY7xllTkn0t9FGGtjiFbGmmYKPPTS22df7Jtceo2PBxNxEmJ8/jOMzAIGYVW/P7Zvzx4c2zI/8Af6n+9b88a5jQy5ZmVTQT28WmlaJ7cXUkH+GBsTMkL+1sx06fr9Tb08Vvzx59qZhe/wBdqP70/ngXGYvJkhjZxmbAhswqjfc3mbf8cXTousllyuaWctUvHOLeL5rCw237c45/i+dCaTlM4KEk1Fjvz5RYcfq/GLBxJjM6Z0qScrkva3jNa3uGMxv00wbLXI5Mpv8A+1f1+Ha+Mxlu5c5xn1Os+aZpHbTrnmW5Pq5xDRZ3Rx5RPT5vTw0opAiRQxA3nvfdQfdcm/fDzMMvSpzOvkZih+syBSP+Y4AlyaUoVDxyITex2vjpW1raqgHmcz1q9xRj/wBxXneZLmVWmV0KU09CgjkNSI7su17An7vpa1/XB8TuIAvI3A9bEf540OWVaKFWAADgLbEkVHV/0Ji3HmtccYw+mRVCk+Qf+oavUKmfHEhKDtsAe2N4JqenkjmqgpgikDyqV1AoNzt32vgmPLqiWTQ2kEHjk4PTppZA4qZVaNhbQDa9+bn8sH1OopRQWP7TWmqttb/TGfzEtSMv6gz8jJESCjltYiLw1Ww8x0j3HHSMryjLcny+OPL6eKSVjaSZ7Fz7fnba429vNSU5dkRFFHHHBZQQq73BNueTjZa3MDmdDBTQTGOsPk0/vg23t2Fjvf1v6HHBW4seuJ1NRpRWnD5PxHmfJNG0P1OGZYlmHirSEByvfSDte9sBZK81ZLJmFVdpNPhjYXIHu2vsPxxcZunJYcqk+prFJmMiWM0x2BPNtsLMv6YzOgpFSSONit7+G9yfb2wK7e42gcQFAFYLt3MpgGpl8Nw0qm9uL3N7fr0wQq5fmJENZCkouCY5U1LcX7Hb1wJIhiIePzI/9Kirt7Tbt+vj7PEKpY5qWS8oH3uNVux7eu+DgAjic/cc5lnpEggiAgURxIAojVbKvHA4t/jgKtpUiJnRGEUy3cel++3v/XZflubvEzLKL2PYWN+MPIqp6hFkFhGy7qf8vy+OCBobIcYiFUimJpJEVoiDpDbG3uxvluQwSzFZEU6SQNtse12TTGQT0DfdbUEBt8vyONo6yYoRVRSwMCuwQg3v2Pp/jhe6n1OjN03NVkGPhRZdQUxkkEUMabl3IUD49sVbOPpGoctqRBlyHMTqsQG0jvsDydwRsCMe5tk1JWxGtqYpJo4j4hM07uFGxawZiO3GFkUOXxzpPTU0Okxghol2Y3sCL+zv7+MY2qjhQuI1u3VlyZZMwqafqLJxBUUskWqzsupboQL7fw+OKnmfTNVlR+skmppkI16QAwHJDc+vNj/DFjoF+s1KLxEN2Y8Nb93DSXMY1Dxs/ilmOlYwdQFu/wCh/MuJaU6iasSMmcfzltGT1iMGt4LKb7HVbgi/AIxB9CmUx5h1v9alF1oIGmXf98kKPwYn4Ys/0g5WIMkq6mnSWKCRCWhYFVRgOQOOL/P24qP0M1iUv0gQJJUmEVEMkYXtIbXCn5X94GCWMHGRCKcwb6W6l6n6SMyVySsIjjQegEan+JPzwRk3R4jpaStr4KiAib9pBMmkToNwVPYcAi3tGN/plyySh6/nqireHWxJKjEbEhQpH/8An8cB5L1TBRZStNKKiokMwNmm8kMYtcKvqd/TgYHzjibGM8zbqTp3LKWjmr0rdMs05FPRrH90Xvu1+ANuPTBX0OZ4+U9bx0nhtJHmKGAhT90/eDe21j88DdUdUQNDU5PSx0tTSaleKoKt4mrSNx5rDuOMbfQ/RtV/SNQuFutOkkrewaCB+LDE528yHGeId9N+XwUfXEc0CKhq6RJZLd31Mt/koxzrHSvpEo8y616+zT7KhWeLJ6bw3KuLhUBZtuSdRYbDm2KXmnS2dZNRQ1uYUEkNPMbJLdWW/NjYmx9hscQSopxmHWW9I5zmqwmlp49VQCYI5aiON5gO6KzAsNjuB2OBaHIcwzEM1PCgRX8MvNMkSl/6oZyAT7Bvi5Ivxe+hLDKag8Hx9m/qmw3+V9vdilVdJUUFXLS1ULwzwsUkjcWKkdji9dABzk1QqKGZqjaygsNhx3+XtwWn3TLdTpPSwtlb7EftTsfcP5YzEnTpH2c1gQBJwfWwv+N8ZjFnLGaXqV3MFAr6ocDxnP4nA57WwvzRatOoataWZ0RppC1zqAJduxwNT5rWukkskEbJEDc7gm3bDNd6gjcDOL9LljYrAx0owGmWa8x8dnLDV9w3Pb88CLn58HxTSNoJtfX3+WC6DOY5syjpHiMbyRNIl2vexH+PywDWXI65XnEao0t5vVOgxwev6x3HGkVyB5jye+N9R5xAXx549hvjgMzMcme/rqSpAiDAErXVJtmcUmkEeGNV7WO5NvjbHVulPCTLIALfcUL7BYWxyXqWRzWRaGYWQcXsLk9x3xc8v6jiyylpoWWV3Wljd2RbqbqPU4cIc0DaMkYnntRt+pOTidKBvgDOqr6rlkrArrfyIGbTcn8ufhhBS9arLTeMKSW1ttRG+EWddVDMKmJ54vq0MOxKm7b9zxb4emN1s1gPEUuHpj8w2oimpIxLDtTub9/2dz3/AFztjZULRiencCW9nVblb87+mD6aanmiS0gaN7XUnY9/17MCy5fLTSu9AzSxmxMYa5QXPHrvf242pz1OeU8iDSN+1sUMU7bkEbP7/wA8ew5u8IMckhRhyPTG8OYRgmnrYSbXsXvcH47jGj0dBVRWs7MzX8g1H+F/XBMZ7kAjWHOFJQnzgfvfr4YKOdUohLySrDZuxvq729vfjCFenwrMoqahE0FyhsthfewIJOB6xYsshIy50lq+A8pBEZJN2/HsN8Wuc4EKu6bdW19bW0ppqSO5m2kQuBpX0NzsT6fPAdFOKDIKf63HqljJiZUs7ElyVAtyTfYf44UyUGYvZqbNFmV93lbezck8nb8zztgkZNUVlJNl4rBNN4gmhk1aSpHY+ncfHGsEdwzhdg7jGgz+WpzCHL6qKooTULeESR/eG4Hfa9ji0w5ZLEYniqVFjwYr3Njyb+l/0cVOofPc3zukqs8jjgiopGaKONibk/dHcbevNsWZJypIWRzpOo8kbjgAbfD4+3A3OIIhQeIRXwST5fU0+aQianlQhzGNS2seRyO3Hcc4+ds8y+fpjqeangmZWpptcEqtva91Nx34+Ix9JUdSjyozSsLiyi5s3w4xyn6Z+nZYqilz6IqYGH1aRVH3GBJU/Hf3WtjatkQiyw0Vfk/0w9IrllfNHS55SjUpA3DDbWo7qe47fI45Tn/RHUPTc8qV+WzeDGbfWY0LQt6EMNt/Q2PswN01ldVnGdQUdBXRUdY7jwHkZ1u/azKDY/LFmH0jdY9P1EmUjqKGrEMhRqiSMy6Tex8zrqIHuPsxrqblUyfp/Ns+qxS5XQTVUhIB0L5Vv3Y8KPacXanzig+jGhqaTLJ4sw6kqV8OoqU80NIP6qn95r89rjfi2B+rupus0y6mjzHqqCohzGASpFRKYy0TXF2tGuxsRYm/sxQDidyS9/R1SZlmNT1DVrDNP42UVUTS2J8SVwLLfuxO9ucRZbleaj6NM+SSiqVjWsgcK0bC2jWJDb+zsD6W3xSb4y+JiSXzrDI8xznMqbPcjgkq8rnpIRDJEQVpNEaqY3PCFSCTew39+C4qarrOgsqTI8uo80ny2eda2BY/HdHZ7q4A5UgAXF+Mc4vjL4kkbdT1+Y5nn1RWZsYTWyafF8HTpuFAt5drgWBHY84tHQNzlU6g2vP3Nv3Rig46H9Ho1ZNOo0jVOQSWt+6vPswRDgyjOldOrpoJON5SbA3tsNjjMb5FC8NE4flpCdhbsPyxmMN3NSgZsWXOq4qxU/WJOD/aOB/EkWMpdSp5DLg7qDxqeeqmaiDu1U4GjeylzZjbfjfA1TSmEa0N07+zHVpvpuGJy7F2tixcZ6i1swpwfqTtCAiqQCbX3Pt52/HDyCko/s6HN2QJVl3hMuoiyixAte3OK2Mkg+0TWIdLBgwQKNI232/ngmPJa2szdaikCsFgbxELWLAb+Udz7PZgV9eKmO0ZH9oZalZgAcZ8ywLXpM/hrOhci623xF4dQsTTV9Z4USXZjClrKO/ftvxhDHO1FUKyBjfY6TyL/q3uw/8AGhzOgniOoKYiJADYqCCDzjzlqvuBQYBnotMwrqKW2FiPJnk9BlVdlbVtDLJUxmT9nO+oMV2B2IG+q+9hsMS1Yf6vRwG2uZFHH7oG38cEQ0yU/TsFJECP2aIoPN9ufbiSNVrc4eRQDFTKIo9vT9HD1rBEzOPpw113MLMYjiSJfuquFOdxK0QcgC/lI9cNtdwXsDfj3YUZ1MFCI1jc3P6/XGN6ZNtYzMai31NQSOhxBumaysooFSc3gJ8g/eUb/hi95XmSzKQjAGw3vvyf8cVrL4AKKLT3UXxL4bxsTC7Rte50mwPwwgbxuIM7D/pZKh6zz8S1V/UGW0wWKergikkFlZ3HzF+cStmcRgBUhDa50nYfH0xQitStdUyy0VPXR1NP4B8WwaE/1lJF/hfEMcs1FSNAUknioUjFTIrACPXsux3PHbtg25cfacxP6S7/AN+B+ZYq/P3nBSJArMNLvzt6e3FczGRVpXezGV7C6i5Zr3H4gYMkshN+MRog1+NLa6/cB/d9vvwsbCxyZ2a9FXUu0ck+Z5lkH2fQgOP2km7i/f0/E4VpnL0GexzxKWsxDWPKm3874NqKuSoBho0MrnYkcL8cR0mUR0V6ysZWkHAHC/mcbQhSWbswd9QtArQfaPMvMEozijEsEo12Itxq2tpPpv8AHBKSUYOh42ie4DBSb392Oe5ZVZlBmDVNJIYqdiS6tw/uH88WSn6ko5zFQ1Eb+MF0p5b7ccj3elsN9jJnnXXa+1eZbI6EeMDHUaONGuxubG9vgMIuvaSWs6LzWlkg1hYTNrBJ0lTqB337Hta198FZfmPiS7lmVSCArEMBsdx3xYI5/GK+ZDEwsV/rbH/D8cUpE2v+0+begdA69yTXx9dj+d9vxwqzhXTO65ZDdxUyBri2+o3w+62oR0t1/UDK28BYZkqKYob+Gdm29zXHwwXVTS5/LJnVV0LVTTSnXNPSGVIJG7sQFPPezDBoSSUxpJOpej6WqoYqyCakp4Hjn1WGuZ7kWIufNte49mC6SnyHN+rMz6TfIqelvLUpS1sTv4sciaiC1zpK+XgAWwmyipzCu+kjJZK+nMMoraUJAI9CxRhl0BV7KFtb54k6oz5KTqLOPqOTpl9ZPPNHNM0jO9mYhtIJspYE3IvyQLDEkkNdFSdMZfk4OW01bPmFIK2Z6oMRpZmCooBFhZbk8knY2xYstyLI6b6RskhTLYqjLs5oo6tKedmY05ZGOnnexX96+x+OKqnVMdRk9Hlub5VFmCUGoUsvivG6KTcoSPvLf4jsce5d1lUUPUi59JQU1RUxKEp431LHCoXQAqgjYLsL+l+cSSF0f2PnPTmbwDI4qSsy2mFTDUwyuWcCRFYOGJB2bta1uMKun4aWR6tpsunr544S0ES/0Sm4u8pBBCAb+l7X2xJl/UVNlwzFI8ngePMI/BdXmk8iXDWUg/1lBub/AJx5F1AMngzClmoIa6lzCERyxSMy/dYMpDKQdiOL74kkY9e5ZTZdXZW9PSQ0rVuWQ1M0UEgeISEsCUIJ2OkHYnnnDr6PCFymYm/+0Eggf2V/wxVuouo/9IVy/VQRUr0NKlKDE7EMiX07Em1gfU4tP0ePoyifa96kbXAP3Rx6H24JXnMhnTslcPSyWUqFlK2POwAPb1+XHbGY06fleXL2Z21ESkXPPAxmMN3JKlW1rSZpVrLA6RrUvGsoB0s2o7X9dsLnpHlzNagzyeCq/wBAD5S3qfh2xP1FKxzWWlcza4qh3RbjQAxvf34DqBV1ISKldI5NQOtgfKBz7/dgD1im5GrGN3YjzqL9Fb6h9vTQ2kiNPJKwJCLz/atvbEcIqYpo6iJWi31K/pgyAMjAO2u6AsbW337e0Y9hheaLw4FLsCL+g27nth36hlsZgBzgf0nPRFahNx8E/wBZX6bJszapqVmninhsZEkdtLsSfugAc4fwZcKOgFLe89QwDsPx+AF8HU9IKVdTtqfuew92NkS0vjMt5WFo0/q4CUQNuURZ9Q7rsJ4nsUXjV6A/0UQuR7e35/DG0VKaRJI4W8rEkkjf54Iii8FdN7sxux9TjyWZYoiXYADk8Yw6huCINLnQ/YcSCokSCAyOQqr6nFfFHWZ1VNNFGwTgO2ygfr+OLBFlTZgwqK8ladTeODgt7W/LBjzRxIUUBEQWAUWAGJ6mOBLH2fvA6AGOFY2tdPKfhtgiTTquNjhMM3gXMzTsSuvcHtcf4YZeIp31AY49tbK5zPZ6S4W0q3nE9awB9MLqqkpJ6hZpIA8q7A3IuBuAfXfffE1RWAHQguTjyGF280gKr6dz+QxpVK89QzMjcdzUIXfVbUw+S/441kp4r6qh9Q7Lwv8AjjKisVJBS0yq0lvu9kHqcS0NPSPVIlbXxwF/35O/uHGNAGDd1AJPQnkbt4dooxGva4t+GNXhjchpSZCONXA+GOg5VkuSvRK8EUdWj7+M9m1e7sPhjKzp7LYgKiGlVJE3Ugm1xuNuMMrtqXeRmcLV226htiNhZzkSx1FV9TSZI5O+o8ewDubYOigp6MMIU8zbNI33m/IezEHWkC02cR5tFFoEy6nKrcK623tcAXsB7d++JBIJUDqQQRfYg/iOcZ1Ltxg8GO/pVNQzkfcJjSsjiRGKuvBGLHkVelfEKtmHixvokXa4I3Btbb7x/V8VGrqhEulFLyH91d8NehaCtT7Qkl06JNJCatlYe31t/DE06ttJMx+qvWWAHuibP4MrzP6b8pgr1SWllijDq48rtZyg9oJ0+/jFT6zp+r+neqKitr6mujZp3NPWI5COtzbSQbLt+72G1sb9dU9TnHW2cSUh1DL6dZWBbcIoQNb3Fr29AfTDDpj6WsxokTK+oYkzbLGXw38VQZFXjn9747n1w8M4nLEq2b9Q1+edSzZrStPBVVixowhchmYIqkC3qV492FNTV1NZIJKqolncDSGlcsQPS5x0zJcroenPppqMrpKWKWngDywmdS7REQGQWPYg2352xUssngrvr1WmRQSVUSx+DYBKWAXszyaja52AubbnFyStYzHS4csyqD6XMtohlFJNBWxQPNSsLxRu8YZim9iByAbjkYV9OZlleZ9WZLlbdNZcIRVeEzEMzSqxAu1zZiLE8W34xMySkYzFyTqLJaXPoKSo6by76hTVbpO+hnkkiLWNyTyLXFgPQWFwSc1pYunp+ozV0FDMizrFl5anW13syutuwiF7bi7LfnEklEx0T6PIQ+R1LeIiH6wRuTt5RuQATYb453jon0dB3yidFMZtUEgObWOkeu3+WC1gluJliAOZ0np1CmXuG2YysWHcGw2O3OMxvkYAon8jI3iksp4FwCLey1sZjNnvMtPaJVs0hpKTNaiQ6FeeRvvNcsdXa+FlHl2a1GcM1PSo9MRpGh9x7TcADj1w3h6bgzjqSatkQwx0tVJeQcyeY3X5m9+2LdK8FFTCKBVjVRsBgAp9Ny7nJmbdW9lfpAbV8j5lfTJvBQGqmBYD+jjJt8W5Pwt78TBEjQRooVeyqLDEmtp2LDYDcnETayCsKM7d7dhgiKBz8xN7XsAB6HUilOne1z2AxLTwlLzSHzkf+3HkEAJLatR9bYIlGiK3O2NdHmCzBppAGI4N++IETxZPGlHlBuiH+Jx7p8WS5tpHPtOPXcaubYG58SZxJJapglgcI62td5TCuxbdj7MS5lXLDEbEgjAeVRmbVUSAXc34+WBOwRCZ0tBpjdaMwtYWqKfw512IsDfzL7j/ACwTBSRQqNO4UjSDuT+WPVvfHldIYsvqJEvrWJtNub22wCrVMpwwzO7qf05GQlDgxl4KtGCefXAlTTO0bIJJIzblQLgeu4woZ8xp8vpXFSzHxFEmoA3Um369+Cqt6lAkqSkpaziwv78NPfSxyVyZy69FrEUhGwP3glFkz5fJLIKh5DIpYa7XPe9++GnTXSlRmGaDNczBWjVLDWd5De1gOw/PbDXIsgiqo1rq+Z/qzm0cRY3kP5XxbHVVTQNMSxrsBxEPz9PTA3tXGQuJYWxDtZs4jCJEiiVEUKqiwAFgBhL1Jn1NllKVYlpGFlRNyThTmvWlNQM9BRyrLUiykciEceY+vswjExnDNOxlZ92Lb3wtbZvABHBjOn0pfJB6iqpzKfqHKquOogWJqaeNoQq6iQSQRYmzG2/bG1FSSxUyxSPpUcKgA/h8/jycFmAI+uMXHcd8ZLUxxrcnf074br9N1AHic7VfVadiDxnyPMgliRRYC3uw0qc8g6P6Vknqn0TzEtBHvqkYcD+Fzxb5YX1VUMqy+bM5ohNLBH4iQXsBsSNR+HHOOTZ1ndfn+YNW5hMZJG2VRsqL2VR2GDYi1SseWhWR9SZjlfUTZrCkFVVVGtHSqXUkmvZgwuNjf1xYszYZHBDm8nQMFDLI1oqh53kp/EG91juR62BJG3e2KHjqfQedZRF0L9idRoZMvzPMZKdZGbaA+GhB/sjUb37E39cQxmU3p3qDNoOsY83hjjr8wmZ9S1B2lLqQ1zcW2Jt+hhrJ9uZBQZnFXdHRQZZVtGzQzpMscbpfSVfXqPJ21HnCrrPpGs6Pzk0c95KeQF6aoA8sqfmO4/kRgvrOpkqMs6VEjbLk6AH0tJIv8FGJJIm64n/0jo8/TLKNaykiRF3k0OVUKGI1dgOBb23wvos/GW9QxZ1R5dTRyQuJI4buY1e97/e1W9l8CZrTUdJmEkGX1wrqdQumoERj13AJ8p3FjcfDAsbBHVmRXAIJVr2PsNt8XJDKyZs4zTxKWgSGWpfaCn1EM7H90Ek7k8Xw26zzKpmmoMnqJVc5PSpTOV4MgA1+8iwS/fQMT9ewU9FmuWNQUcNCj5ZTzBKe4GpgWJvze5tuSdhiswU9RWTiKCN5pWuQqi5Nhc/gCcSSRY6H9HWn7KqL2/pzzxwvNt8c8tbHQvo/LDJJwum/1nv38q/hgtPvg7PbOn5Hb6m+kWTxCF2tcAAXxmNciXRRypdSFmIBW2+w32xmMWe8zSe0SrVlVUx5nVRpOyqs72Att5jiSkzGR5fAlZiXNhv37YgzCy5pVnuZ3/8Asce0VTT0lfDNOVBW5Qt2bgH8fnbDV+nQoHHBH8xdbiSa3GQf4j+qIpIhTLYuD5j6t6fDj54ky+rejgkhQBjOLOT7ebYEDCaUspDBdhY33xOABpthXIixJB+JuBpj2wFUztIdK83tiWefTexxBTIzB5D24+OLxgbjMZ5mKpVQqjA9U4iHm5wZcKMKJ1bMK8QIbD94jsvf9e0YAozCKM9xZVU1RXxNVyXjpEJCOV++3oPXn4Ya00Yip0UbGw2xFnMml6ahjFo1309h2xJGxBwrqj0J6j9JAClvmEqMeVo1UMovbbHqHbHtQAaOX/kOEl7E7L+0zRVElN4Z2FrC3bG8O6FGF+xGI4Xug92N28jhxwdjiGWuMZjbK67LsnpWq6uZ9cKaQ7AExJxZR3Pt3NsLpusGz4vFRKaalXcC/nf2k9v1vjU2cWI5G+FU2TmmnNTl9kY/ei/db3emChwwwe4i+k2WbwMj4kb9O0ZOuBngccEHUD7wcEQrXUnlZVnQcFWsR8/8cbwVWr9nIrRuP3HFj8PXAqW8ONVhrBmAqtUszG0Jh82w3N9renPsxpd7Ahj18y39NCDWDz8f4jFKyK4V28Nj2cWOJCsU2ljpJU3B9DjPI62dQw9CL42p8rppSZGjKxg8Akaj6YGnLccQ1521nfgiJuoy6ZHW7Ep4b3Zd7kjuTv7f8745Rj6Np46V6R6WppongkGlkKbW9LY5b1z0FDk7yV2U1Eb017vTtINcXu9R+OHatWtjbD3/AHnnraSpyBxKJiyyRSD6MqaTTZDnEov/AOin5YrQOlgbceuLIOvM5+pGgKZc1CW1fVDl8PhBvWwXn284bi8sPSvVGV9Q5VH0h1iw+rqNNBmLEB6ZtrKWPC7bHtwdrWH+kDLpOk806fomeComoqAKWaJXRx40hHkYEHY8EHFDJ9MMqrqCurpKB6xkqGy+AQRGVdV0DEgNfm2q3uAxWJJdsyoaWo+mmqozDEqlStNHJGPDWT6uPCBW1tIbTsRbbfa+AM3zOqpeihSZvHTtnMtYyK81PFJOKYJvdiCyjUfKQb82NrY26b6gqs76kqs3zKtoBXR0jhIpxHAleWATw3Y2W1vXc2tccj3MJ6SnyqsOddN5Ll9ZGAaMUkn7QyBhs0etrpbVcsAD2vfEkjTMs6qKHqjpWljgpHgqssoI50npI5S6tsV1MCwFuwOIenm+xeu+rqSijijhpaauaJTEr6NF9IBYE29l7HvipVPWWbVldR11QKR6mhCrTyfVUGhV+6tgLEC9xcbYym6yzamz6bO1NM1XUxtHPqgXRMG+9qUCxv3xMSRRW1ctdVPUTCMO9r+HEsa7C2yqABx2GLx9H8ujKZ1va9QST/0jFFqahqqoeZ0jQub6Yowij3AbDF06FbTlc5txMTuL/ujBqffB2e2dVyBi1C5JB/abML7jSPXGYh6VJOWSE/74/wABjMYs95m19olPz6qNNmdQV0EtUuNLNa+574BzHxKzKBNGrK6gEgi3obj5Yb5lGkmZ1gkUEGaQG/pc4XS1LysIYluG2Cjlh7fZjp7WPJPGJzrGGMAcxz0zWiuyaKrCFDMSWBPBG23s2w2LXFsKMqDU0Bjdlve9lGy4OZye/OObt+8j4lORww6MjmNm9+DYAIqQe0XOAljaSQL/AFjg2c6YrLi7jgATCwCacjUDYC2I8thMcbzNzKTa/YD8/wAsR1CmSVYx952t7sGSsscdgQFQbDGEHGZvPGPmV+rcy5sX7BwvywxXbCaJy7gtyST8cOIzqUH1xzNQecz2OgUKu2TKbHEsi+LTSIP3kI+YxCMTIdvdhUTpkZGIFRyAxLv2wds6EHg7YT0/+r1ckX9ogYbRm64JYMHMBQ2VwZCkpik8KQ7jg+uJ/EBA3x5LCsyWPI4PpgQO8TaJNyPxxjGeRC7tvDQt0ilTTIocehwK1DV6rUREl+I2JB+eJ4T4jBEBLHYC2HENOtOuhTdj99h/AezGlJUbm6i+pdBwvui2kyipCaq6qSH/AMqLzsfjawwyGkBUUaUUWUYlkiAW4sAMKq3N6WkQ2lWSThUU3N/b6Yr1TaNqDAnPK7cF2zGP1gLKsY3PJt2GKL1rFU5VOamdzLSgjwFtsWPY+71xacmJqUWWc+eXzE8c9sF51k0WfZbPl8tl8UeRrbow4Pu2wSllpswYG7LrxOGLl80uXSV6r+zjkCEAHa/f3AlR/wBQwVP09WRRwumiXxkDgKSLAoj97DhwNu9/ZeCqNdlk8+XzExvHqhlQgcBrke0XAONWzSvZQDUPYIEFtvKAAPwUD3AY6+RObzJajJKqly8VcqhR4jIyll2sE433+/wOLY2+wqlY4/E0pJLI6BSwOkIAWJt6X/A4GmzGsnjeOWd3jd9bIeNXrb12x7LmVXI0bmZg6OZA4NjqNrn8BicSczeLKqmojMtMvjRi92BtuLXG/pqX5jEn2FXr4muEKUuLFh5iGsbe6x39hxAczrfDEfjFUGqyqoAGoWNgBtcY9+1q+7H6w/nJZv7RPJPre+JxJzCJ8iqI4Y3Tzs2osuwsFRHJvff7/wCGNWyGuEpjWMOwJBs62uBc9/YfkcQjNa8KFFVIAFKjfgFQp/BQPcMY2bZgxJaqkJLark97k3/E/PE4k5mlTl1TSxmSaPSoYJfUDva9tvYRi39Eb5TUb2/bfPZcU6StqJYPBeVmjup035Kiy39bC4Hpc+pxdOhGUZTUAlbePc3G9rDccfK+C0++ZfqdM6UN8qcWG0xFwOdhjMbdLqq5Y9mDHxje19jYYzA7feZpepU88ZkqcwKX1eK/HP3jhFl2ZmlnZp0ZgwsSvIxZa8f9qVZt/wDzP/8AY4U5hQQCAzJTgvcCysRz7AN8dBrAB+JxGuVrTWR3IM3zqnfLGNLO6TBlK2Ugjcd8NIM4hRFWqlEbFQQb2v8AyxXq6ghbJDUKpE1x5A1zzY7Wvj2uqaJaIzSrK8qRgIsZA+ZI/wAcIOge9SM4xOvpti6N1HefODGmYdYQ5bXRwQL9Y1pcyBwFU+nHOHMddUTZfDVvHaOVQxHdQcc7oaj69A7tCQqmxJW6kngXx0PI2nzLLk+tFViC2Nhu9jsb9uOPZgd6Y27D2ZEdTlXUcDnj/EMgisv1lxubhPd64HrXP1SUA7lSPngudwSFUWRRZR6DA0hAZBexLgg+0b42xAU/iJ1LvtAHzFdLkta4WSRUgB7zNp/DnDSLKmRLfW4XPsuP5YkCljqJuT3OJI7324GOO9wPietVGrOQZCaCdBtof/lYHGoV4zaRWX3jB8QLyAYMEYtYE/PC7WIDyIdbrQPB/iU/MQYq7VyJFB+I2/LBdHPfytse2/OLJJl9NOo8aCOT/mUYjGTUQN1p4wfWx/PG/qaGGCf4gBZYrlgv8xXrUD7wFsY1OalQFQt/a9PjhuaKKIXSKJSOCIxf5nEbMSfMxPvxBZV2CTCtqLWGNoH8zMty1IUup1ORZntb4DBlQkNHA88rBEQXJPpjVcwpaGmMlTKsajucU3qPqF82fwYVaOlQ3APLn1Ps9mIldmpf4ESdxVk+YHnWeVOZTOqkpTX8sY2J9p/LC+nYy/cBa3bvgikojVJ4moiNTvZb3GLTllDlssYijDxuvKF7X/DHWZK6k46HxEsu5yZFktYIaKNZBoaM2s21x2w3hrvEY/tgBvuCNh2PvxoKCgQgNG5v/avf3YnOS0TrfS24vs+OdY2nznn/AGjANmMYnPfpRyaJWps9p1RRKfAnVRbzgXU/EA/IYp1LmssUIpYadZAVtvctffcW4I1Pb/mxe/pEgf6pDlWXUFXUEP4skqxFkAANgCBudz7vjihwZVnNPJ4iZZVE2KkGBiCGBBHHcE46FJXYMHMUcHd1J1etlgaAZdUtqsAF1WNg44tz97/2nbnG4r8wlIZsvkkb75IUi9yHvt8D7sS0s3UlJoFNl86eFbQPqxOn747j/wA1vw9MQuM+dLHLpwmnSB9XawGjw9vTy7fL0GC7hMYM1FbXA+CaAlpIxCAUOphqWw9u62Hfe3YW8XM6xqFUSiGgDwxKqm5sjLYnubMx/wAMbhOoGFly6osCWAFMx0sQRqG2x37eg9BjaMdQU5Ph5bPGTMZhamYWY+m2wttibh8ybTIUnzGZZlShlcOCzFUYlA2lwQe33L39CfXA2Y5rNmIAmjjUqb3VbdrW93PztxYA8L1AFYplU6BlCNppm3AjaP8A+rEYA+ws2JsMrrL/AP6G/LE3D5k2n4gOL90A7LlFUouA0pUlbcEC/PsxTzkmbC98sqxYX3gb8sXDo+nno8smSqieBzPdVlUqSLDcbez/ADwagjfMuDidN6aBGXOSDvL3JN/Ko5xmM6bUJl8igcS83vfyqcZgbnLGWOJW83cQVNZNa+mRzb4nFbM09bKFQmR24X0xaM0jE9VWRHYPI4v6bnFLStn6cznxaqnZ4WTw2KcjcG49eMdCptgzicCgAs+PdC8xo6ygy+SrdY7Ja66jfc29Ma0GQLmTl6+oaSNbHwk8qn3nk4KzrO8rzLp+daWsidzpshOlj5h2O+JMrrY6SElyWOkWVdyThay+xrVQdGdGpWbSO5GGB4/iE5nT0tNlS0qJHEjONCKLAWNycMMklAoo1HBDcexj+eEErT5jO9RKAFjUna5WNRucOYYRAIoaSZdLbl22APqPfgWrAGAO5ehpOGVj7h/PcZuN8DVOtIxNGqsY7mxa19sMFoXeJXlkPmH3UQ8+mA1pY6jMHpG1KWvp833SNxf1wql9bKynwIzXpLa2D9GAU0uYVyq20aWN/D9fecN6ejAjsJpXP9ZnN/diOOGOOT6nVWp5OEqIdlPvHB/jjeCWoo6oUtYVJN9Mg4bCFinH2/8AwnYrcE/cZvM7UdDPOGbWiFlDAHEWX11dNGJJ1iQWvYA3/jguqjimh8GxszAE39N7YCzOrhy+ici2q1gPU+mNaetHQs4zAaqyz1RXWcfMgr+rJaWbwYYI5GHN77YjTq+uIH+oRX/5yMVuEFnLubuxuScFotu+Hk/TdORysC+qsB4Mby9W15H+xxL/ANROApeoMxkB0LFFfuFufxP8sQMoI2xoRpG/44OuhoTpYM6m0+ZDM087CSeV5G7Fje3u9Me0dJJXVQiUEqN2t6emPJ5UVOfliz5BQrFSnxLCSTdtvw/ljOocVJhZdY3nJmtXlhoFjnpwQFA1L6fL9b43hpvrCGqpxotc2Ha388M5EE0IQASaQdmAP8vhtgDL1mpMweka4LcAm4vyL/DAKySmT2P7TZPPE9V60OuqNpLHtjfMupocqoGnqKeTWpCKtwLt6++2+Ds0qocsopqqfUIo1sVFvP6L8Ttt645nmWd1+dRrT1kqvEkhkVAgUBjzuN++Bqld5yVll2Udy95ZJJnmTSZzGAsaaywkPm2G/GFWRZxH1FmIoKVHVypfVLa1hzwThNRZ9mWWZd9n0tQEpWDXjMasDq53Ivgfp361S53AuVS+DUzfs9baSADz97bBvpqxM+s8snUFdT9NV6UdYju7xeIDFutiSLb29DgnNYfsjJ0zOsUmKTQFEf3rsLi+EfUxWfMhFn8qyV1OnguY+LDfbSLdz+hiTOOpI82oUoZRNPSqwaNSoQ7CykkewnF/TV/Mr1njzp2l/wBIaBq6iYpGshiImazXFieLjgjCvJ87pc5zWHLqYTLLMSFMgGkWBPIN+2POns5kyuheloJPCQuWaN1DEEgC9z22/DtgfKqKHKa+PMKNGWSK4V92AuCDz3sTgq6FGGRMm9hGPUGZQ9N16UdYjvK8QkDRWIsSRa5t6HBueQPkmUpmdSFeFmUBUNzdh7cI87T7crFqcwUvPGgj1A22BPp78EZpmNTnGXJQVsgenQhgqqBYgEDce/G//HCT6hoz6dpJupcvesorJEspjIkYqbgA7Wv2b1whSvjr2eSNHjWJih1dyPTBmUZpWZFQtR5bL4MbOXN1VvMQB3Hswvp4IaXU0YYF21NfsSfy92DU6MVPumGtLDBl46Tt9lSWBH7c899lxmNulmjbK30JptMwb1JsOfwHwxmAWe45kES1w/7Qqb/71v4nCvNIqOajKVkYkU/dA2N/YcdCaipXYs1NCzE3JMYucRvleXSW8Sgpntt5oVP8sNI/4nn10ubc7vM4xDleXU05mVGZuwY3C4ZxZdUZpojpaoU4LeZ9F9vZ7cdR+xsqAt9mUdj/AOQv5YkGXUK6bUVONNrWiXa3wws9zsxVftH4npRSiICwyT8yqrQLT0Dxs2spGbkgC59w2GJsvpVrMuCHSHQkA27flizmjpW5pojf1QY2SmgiFo4I0HoqAY5zFyhOecxhQikADjEr1BVSKzUk1xKpsg9fZiCJPE6i+9pHiEEj074s5pacyeIYIy/9bQL/ADxi01OsvirBGJL31hBf540lYBZh5WU1hIAPgyCuy6nq6dkmZA7D9m3Fj2/jhEwNZlU1POB9ZpLvqJ821hbjfYb/AAxabWFvQW+GI/q8Gt38GPU4Ic6RdgeQfXC+nrKrgnrkSnbJ6lCrs/SnEUKBnnCecjbf2n8cI6iomr5g8zcfdUcLjqBybKmJJyyjJJuSYF3/AAx6MnyscZbSD/0F/LHSrqRDkCCe52GDOaxoFAtiZLWIx0X7Ky3/AMPpf7lfyx79l5cP+4U39yv5YcD/AIixWc71ADA8siqpJ3Ppjpn2Xl3/AAFN/cr+WNTlGWN97LqQ++BfyxRfiQLOW0a+LV62F1S7GylrenH62xaqLM/BQCVF3GzgXuMWqPK8uiv4dBTJfnTCov8Ahj0ZdQgACipwALAeEu34YSchmww4jK8LxFdLNTSHUlSuoi1i1sZX0Uk6pUQn9qtvuncjsfffDUUFEOKSD+7GPRQ0gNxSwj/0xjPobX3Ayt/GMTl/VOaPmdZ4MTAww7tpNwz9z8OMKIodAuRfHYBkmUjjK6P/AOOn5Y9+xcq/8Mo/7hfywdAF4AmCSZyJxqFwDbETjQQ6kq6m4I5Bx2L7Gyr/AMMo/wC4X8seHJMpPOV0Z/8A66fljRMqcfV/GdpJWLueSxuTjbyk7Hjtjr32HlA4yqi/+On5Yz7Dyi9/sqi/+On5YzmScppZfBnRwNwbD44sMiIEuQV/ssb7234Fh3+Yxd1yjLEN0y6kU2IuIFGxFiOPTG/2bQWI+pU9j28Jfywep8TLDM55IQWIB39f135xgUBTJdCDtpuducdC+zMv/wCBpv7pfyx6csoCADQ0xA2H7Jdvww36v4g9s5yCDfbnj2Y1I82rTcX746P9l5d/wFN/cr+WM+y8u/4Cm/uV/LF+t+JNsVdHf/iZf/3n/wCq4zDuGnhpkKQQxxKTcqihRf4YzHNtOXJhR1P/2Q=="/>
          <p:cNvSpPr>
            <a:spLocks noChangeAspect="1" noChangeArrowheads="1"/>
          </p:cNvSpPr>
          <p:nvPr/>
        </p:nvSpPr>
        <p:spPr bwMode="auto">
          <a:xfrm>
            <a:off x="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92" name="AutoShape 8" descr="data:image/jpeg;base64,/9j/4AAQSkZJRgABAQAAAQABAAD/2wBDAAoHBwgHBgoICAgLCgoLDhgQDg0NDh0VFhEYIx8lJCIfIiEmKzcvJik0KSEiMEExNDk7Pj4+JS5ESUM8SDc9Pjv/2wBDAQoLCw4NDhwQEBw7KCIoOzs7Ozs7Ozs7Ozs7Ozs7Ozs7Ozs7Ozs7Ozs7Ozs7Ozs7Ozs7Ozs7Ozs7Ozs7Ozs7Ozv/wAARCADKAQQDASIAAhEBAxEB/8QAHAAAAgIDAQEAAAAAAAAAAAAABAUDBgACBwEI/8QASxAAAgECBQIDBAcEBgcIAgMAAQIDBBEABRIhMQZBEyJRYXGBkQcUFTKh0fAjQrHBM1Jik+HxFiQ0U1RygiVEVWODkpSyNXNDhKL/xAAaAQACAwEBAAAAAAAAAAAAAAADBAABAgUG/8QAMBEAAgIBBAEDAwMDBAMAAAAAAQIAAxEEEiExQRMyURQiYQVxoYGx0SORwfEVQvD/2gAMAwEAAhEDEQA/AB6HPc6q84zmGavc0tLXSxQIqqpUBj+8Bci1uTiavzetgiAWsn1MbD9odsGZnk1Nk1ZPJTGQiulepkMhB87HcDbjjCWugkqWjEZ3Bsd7Y6S5XT5RcmIAodT/AKpws0mzjMnp2K5jVBl38szb/jguXO6yJQBWTs9uPFb8d8LJaaKnQguXkOxsbAY0miaB9LDUvYjCxCpYLbRg46/5jKItyHT1t9pOcngn8f8AMsEOa1k9Kswq5wRswEjbH54kqOqqGKjp8nzGrrIZ6yZUSohbSyqWAJL3FuTgTJ000TE/ddja/wAsK+pOkMz6hanOWJGyQahI0kgW17W/hhq/a1OcRVMpqCmeo8q5zQyikoc5rKiBTbx3qTKTfc+a+/p2tb34H+0a2Qj/AF+p1AF5LTMO1+L27D54AoMnqenaKChrwniwsSTEdXJuBc+w/jiYhmI+7bbTe/n9lu++OcpxOntzxClzOuRwrVtTtcEiYne3vxocxzI7Csqb+nitv+v54iOkxg6NV/3gePcPcbfDGL5m8NlAcsBbw7nng+mNZBGQJeNpk0eZVy3DZhUkEjcyNbna297W92MjzCvB0tX1BYjnxm/gf1tiOmpTVV6wXFidNwbAAc2+AxalyukSMxeAjrYA6t2I+O+A2XrUfzNBNwld+1K65Q1M51gaWWV7jfY8+h/hj01+ZCX/AGypVQWWxdvL3t7TzzxiPMKX6jXvTqT4YUvGOSNjt/jgczRsV1gJq4C8Hte5Ps92DowIyPMEVHmTjMK1XAkzGosfSZttvf7sbPmdci+etnCkbWlfn1Bvvx+Jx5RUrVNXHDOCizre5tdhbVsfh698N6LIxCtXFVsPDGkxsfeT8O238cYtvVDLVSYtgmzSfSDX1SvKRo/atYj1G/Gxx7HmFdG0sU1fJaPV96VyxOwA2O1jv6c88YZ+JFDDGU84pVAaW1gO2Ap6WiraX69k8k1TJqH1hIxr03vfcW/yxmu1mPI4MtlC/vIzmVUZNaVtSosNN5WNySO3B7+g2+GNkzGsAYfW5SCTctM3l5/XwwIJlaNtMZJCeYHY2BubW37jm/c+mJF1ICHUpp4Dk+bzEWt8/wAfXDYZCMMIMqRyDJpK6vibw3rZyAAVHi2J1AHsTt8fljRsxrVLD67OdJ/3x/Rx5FAyEmwsFBuDpI3A29oJPfnftiIUUvjxwu6x6zpDubKN7X1cW9ovg4wYA5EnXMq1bkV1Q19wfEO2/piWOvrtTK1VUbWBJdvL7bYXzKI3bTcKHIU3uLe/vgqHzBmQao7jUx2Pc+u23NsU20CZwTDWzCoUD/WZrW3AkJ7c849NZVktpqp2sbKfEsDzyL7cYjVzLCA5JLXYgICLX5BP/X6Y11GJV8FvEDrc2v5TbvcDixP6OMYUTPJhlO1ZURyy/XJkVCNLs7BSSV5sD68e30xtK08NI04zN5VSynQzX3BuTc88iw9mPIXVzVmJCVEYKK1gSxcG5BJvv8wBgSou2UVgUGXSygBVsX2c/PCFjn1DzgAgY484/wAxlOhxIP8ASDSGvmEuykllZjcWUi3s3B9bX9uMGfeEGD1840EAlmayvcXBuPZx/LCKE0UlY6LJDGsn3qhpNCqCrqbi/BG3pcjfE8dVSrUxP9XVWadWenk1Ex7nzN+uMMFwTiXjAjkZrJLUiH7QqA7PbSrNtcG3fnyk29mNnzCtXTaomsB94SN6d7k+uEcISWzQUU4eBI2dVY6rs5VdWq1zpIt/zc4nos0NWAWVInNmCk7nm9h6CwxAwHiTbky65DJLLQu8sjOfEIUsxbaw7nGY16cuMtIa9xIRv22GMwFyCxxNAY4nPupOq8wp+qzS1kiNl0ckkaaUF08x3J5NrD4e3B0k8cUXiM9lPBHfAmYLDHndZPNTxz+DXySBJVuD5j27436n6py1PqlVTUdQJHcNNoOlYyODe1iSd+3G+GKNTsBrJ5HUDdp9xD44mjU/jqrwurIQDa+4wW0AmuJB5TzjTp2QZ3QvNl0MsnhG0ruoBZjv8T+eBc9zqmyKpNNWLL9Y0hvCVeAeN+MNMKrNr2HkRU78GtRxkH88dRnLVrTQlyyxRRLcnsABgCj+kFpsnqoqSgZXpm8bxne6yaTqAIFiL6Rtfi+Giv0/UdNxvUqKySugUmHV/Rkj1HBB787YrmT0FJHV02XCMmmndVkG921eU3I9bkdsKam/1D6dcZ0+nCDe8Lo+rZc4D1tXBHC0+zNGCQthp2ve2wwY81MyI6ymUgfutxxftcfvX/nhT1HSU+Q59PQ5bCsVMiqRE3nAuATubnnCxJbR3QAMEKm7ADj2j07Xvc4WxjMbDHAlrUAAeY28pBHFr9hj1zpVyFCpcXDDYH0v8T7djgHJswSeF4ZWJsNQCgn2WIHpq525NucHuqsyuUfwmVhrKnYnjffjb8cFH4lcH3STKpzDWLM5Phre5sSFB2+XAxZfr9NHCsxlUxf1r27/ADvziuZXT6q5C+r9lcsCBYG5tv39b40r5opalmCKE1kKqHc7cnfa+3bcDA2Ndjmsr15mTW4AcNj8TbMKxK2pllJMZBJS99QIBAFux2v8saUAppagQTvII7aVdGtY3NiQdrG5Hx9uBDpiuCrgsLrvcAXvvtvt6e/GySNGpVbFZRbm4Bt7zbke+xHrgoUKu1TLOScmW+lK0VItJGROYbm4FtIvcXNzbbA9ck0r+HUme5AN47DQD77743jSamp44aaAx00qAknzGS1rn13O+JKOvqKmSrpkpdIA0vJ4ZtHsBYDknj/DCQqx923P9Zr1CDwcSvGCbMIa4ZXR+NRUcRWpq6liLm3m0HgW39T88H9P1T1CxZl5J5qiIRN4oCaVS4BuOTzcn0GNMw6XGWROlPm1TTUdbKpniVASSL9wfadrHtzjeky2oSgaOGf6rJLC0VOOLbbEn0vb+O+Dtj0yWPAmBksAOzIM2o56Oumd2Vkq7shie6HY837g2P44DhkKFhGdnuhW+7C5tbuebfPBdVkNVQ5fHmDU0lFBCIo3jeoWRpHIOtwQbC+wtbfnAmiTxJJWkQSoSzkafNcHzAk2N+wHPIwetlfnwZRBx+0MMTytJGIWDhtIBFiLEC1t7HjvjadKh1EksKpZjZdGm5vYjYDjTb4HvgWGRkKhr+ZrHy2Bba4v6i529QOcTmsjMJKs7EIAiNe19Xa2w2JPvDet8HJweDBAZHIg8kpYGN7eQk307k+/+WJn1Gd5Hs2uXeVWup1G17nfse/+OsBpQWZkkZ0UtGFv+0O+mx9b6Pme4sSInp0laGlqZTGzeU+Fv5WFmva63IY2549oxDcJXpmbxr+yllUmIFdIANvUaRftcC/PtO5xrIioyARgaWFxsSTa/p+HtxkFbTF4Y5FZRYBpAouuwFuPVV37hmxlPVQtEhCktr+4SSCSTYWA7WA9xHpgTcnmWoIE2glaLzRu0RZQC4B3AXc3BvcX442GPJ66etVYXlYInmId7279/d/EY0nnjhlEWlxGx3BSzKNhyF9ASeSbgC294Wr/ABf9pLgsvnub+fgdvS3uufbiFa92ccywGI/EneEyI8rHZQXbSwUA73O49bC3PHpiBZZEYuXN33Njctc/x/HGRPTyuWR3ihQgAyG5cXW+1uyn8PjjxHhWSOKJnY6l1aiADdRfe1vvE9+x5xnhRzNAEw6IkFoWiUswVV1JcXuLAXItcHn3+uNauFnfwvKZAmhQD2Gw7fr+EUs8LKI1Myza3u77baQbkhTcKynm3rwdhpQGYXZo1W66HO8Yvxc9xff29sUFOcywcGWjptlbLn0cCTc+p0qfU+uMxr0z4f2a6xXKrKRqJF22HoTb0+GMwJu5qUXP3IzeuB3PjuNXsv8A5fLCmBljZzKwIO+pjYA2P8r4O6lqTFmGYsOEmlLAdrMbfwwFT9OU1Tlxq83qkczMksU9PIbKhG6WI/yI9+LVAtBDDkniVbcFsDZ4ENp8wqMsBjyqoMKSNrbwwAtzybcE8fLHteq5lW/Xa2JJ6mwXU6A8drcc4V5zRx5LXLXUksEOXVTqsdGsjM1tIuwuLWv3v3w1JdYklG7Mo3Jv8ePdgVifYgQ+cQtNgclscSGna6ul/NuVHttvbEE0D1dG8dPGzSyqyRjgsSNh87fPG6lVl9gYbA9sSNVNl8JrIgrSUv7VQ33SRv8AyGG7avR1KsOAYJLPUpI8iIVoavLU+q18Lwzp95H5F9x+GM55wVW5xUdQzNmdTHHHLLYFYrhRp27k+mBrG23PswGWJJTv4cm7FVNgbH+eLbl07PRottLMp8wFjbbt6cn079hZBRdO5tXU4qYKMtGb6SWUE25sCbnD+GCamoqejrA9O76hI8UfiOiW5Ci5ueLccX9kBA5MrOTgRjS3p8taW51Sny3Njbt+G+FimErwdYZVBuLWNzf3jb8cWnp/KqCuo5GzJ5DCk7/VkkOhmj/dLCwN+cDZ6tNS9SUWU/W1yjKpIQWqkiUNJJq416Tva3oBe59COg7ASezCWOGIA8RAZXmUqSWsSw1Ha9hfv7OeTYcY8Zw2gsxLbqTqvyeRvfm5/wA7Yt/TNVVZjkUk8iGpEEzwpJ4YTxkAFmC8DuD7vXE0mU5fJC7tSRlnALqN9F+6243vhjeMcCLtYQcGL6Cu8J6ZQy1LFC8obiMXuAfy9cHCpFPmEkTSiIFSNEI1Ak72AHPb54R19I+VTRrJWRU+WSHao0XkXk6SBYetj/ljSkr6ZasxZCxeONtctTNYkn2X5JtxsBgHA8+D/fiEH3DIjihkc1DtWa5GGpYY/wDd+rH24c5bllTUyGqjdEFtMR0bBe1sLMiElTM1KXJapa8k1/ugXNhcbnn44udRMmW0X7KF3Ki0caLe57ccDAblyxGcDzCJkCIMyyISUlTBVVWt5SrxSSyWCyC4C3vwb2sPU4oAR2j8QggNvZR6+z3A/I4tmfx1NNQ/Wsw1apXAjDAMNZ4vfYWBP8NsVNUdYrSabBFutjcX3BsbDi2/ow9NmdIMqfiSz7SIuzueWHJ6l4mZGEZ86FgQb35xz77WzIDSK+pte9vFb88dE6jCtlFbd0AEZ7E76b2uNv0Mc6y3L6jNszpsvpV1T1MixoPaTb5YJYZg9zZMzzMyLorarXcW0yNe+LdlXQ3Xea06VBkloYX+49bVGLV7lvq/DFg6onofoopaXKcgp4nzqph8SfMplDyILkeQHZbkH4Dud8cwr8zzDN6k1GYVk9XMf35XLkfPgYFkmVLzmX0bfSDQ0zVCTNXIBcilqy7W9gNifhim1dVntBUGCsmr6eZeUmZ0YfA42yfqXO+n51kyvMqilKm+hX8h96nY/EY7xllTkn0t9FGGtjiFbGmmYKPPTS22df7Jtceo2PBxNxEmJ8/jOMzAIGYVW/P7Zvzx4c2zI/8Af6n+9b88a5jQy5ZmVTQT28WmlaJ7cXUkH+GBsTMkL+1sx06fr9Tb08Vvzx59qZhe/wBdqP70/ngXGYvJkhjZxmbAhswqjfc3mbf8cXTousllyuaWctUvHOLeL5rCw237c45/i+dCaTlM4KEk1Fjvz5RYcfq/GLBxJjM6Z0qScrkva3jNa3uGMxv00wbLXI5Mpv8A+1f1+Ha+Mxlu5c5xn1Os+aZpHbTrnmW5Pq5xDRZ3Rx5RPT5vTw0opAiRQxA3nvfdQfdcm/fDzMMvSpzOvkZih+syBSP+Y4AlyaUoVDxyITex2vjpW1raqgHmcz1q9xRj/wBxXneZLmVWmV0KU09CgjkNSI7su17An7vpa1/XB8TuIAvI3A9bEf540OWVaKFWAADgLbEkVHV/0Ji3HmtccYw+mRVCk+Qf+oavUKmfHEhKDtsAe2N4JqenkjmqgpgikDyqV1AoNzt32vgmPLqiWTQ2kEHjk4PTppZA4qZVaNhbQDa9+bn8sH1OopRQWP7TWmqttb/TGfzEtSMv6gz8jJESCjltYiLw1Ww8x0j3HHSMryjLcny+OPL6eKSVjaSZ7Fz7fnba429vNSU5dkRFFHHHBZQQq73BNueTjZa3MDmdDBTQTGOsPk0/vg23t2Fjvf1v6HHBW4seuJ1NRpRWnD5PxHmfJNG0P1OGZYlmHirSEByvfSDte9sBZK81ZLJmFVdpNPhjYXIHu2vsPxxcZunJYcqk+prFJmMiWM0x2BPNtsLMv6YzOgpFSSONit7+G9yfb2wK7e42gcQFAFYLt3MpgGpl8Nw0qm9uL3N7fr0wQq5fmJENZCkouCY5U1LcX7Hb1wJIhiIePzI/9Kirt7Tbt+vj7PEKpY5qWS8oH3uNVux7eu+DgAjic/cc5lnpEggiAgURxIAojVbKvHA4t/jgKtpUiJnRGEUy3cel++3v/XZflubvEzLKL2PYWN+MPIqp6hFkFhGy7qf8vy+OCBobIcYiFUimJpJEVoiDpDbG3uxvluQwSzFZEU6SQNtse12TTGQT0DfdbUEBt8vyONo6yYoRVRSwMCuwQg3v2Pp/jhe6n1OjN03NVkGPhRZdQUxkkEUMabl3IUD49sVbOPpGoctqRBlyHMTqsQG0jvsDydwRsCMe5tk1JWxGtqYpJo4j4hM07uFGxawZiO3GFkUOXxzpPTU0Okxghol2Y3sCL+zv7+MY2qjhQuI1u3VlyZZMwqafqLJxBUUskWqzsupboQL7fw+OKnmfTNVlR+skmppkI16QAwHJDc+vNj/DFjoF+s1KLxEN2Y8Nb93DSXMY1Dxs/ilmOlYwdQFu/wCh/MuJaU6iasSMmcfzltGT1iMGt4LKb7HVbgi/AIxB9CmUx5h1v9alF1oIGmXf98kKPwYn4Ys/0g5WIMkq6mnSWKCRCWhYFVRgOQOOL/P24qP0M1iUv0gQJJUmEVEMkYXtIbXCn5X94GCWMHGRCKcwb6W6l6n6SMyVySsIjjQegEan+JPzwRk3R4jpaStr4KiAib9pBMmkToNwVPYcAi3tGN/plyySh6/nqireHWxJKjEbEhQpH/8An8cB5L1TBRZStNKKiokMwNmm8kMYtcKvqd/TgYHzjibGM8zbqTp3LKWjmr0rdMs05FPRrH90Xvu1+ANuPTBX0OZ4+U9bx0nhtJHmKGAhT90/eDe21j88DdUdUQNDU5PSx0tTSaleKoKt4mrSNx5rDuOMbfQ/RtV/SNQuFutOkkrewaCB+LDE528yHGeId9N+XwUfXEc0CKhq6RJZLd31Mt/koxzrHSvpEo8y616+zT7KhWeLJ6bw3KuLhUBZtuSdRYbDm2KXmnS2dZNRQ1uYUEkNPMbJLdWW/NjYmx9hscQSopxmHWW9I5zmqwmlp49VQCYI5aiON5gO6KzAsNjuB2OBaHIcwzEM1PCgRX8MvNMkSl/6oZyAT7Bvi5Ivxe+hLDKag8Hx9m/qmw3+V9vdilVdJUUFXLS1ULwzwsUkjcWKkdji9dABzk1QqKGZqjaygsNhx3+XtwWn3TLdTpPSwtlb7EftTsfcP5YzEnTpH2c1gQBJwfWwv+N8ZjFnLGaXqV3MFAr6ocDxnP4nA57WwvzRatOoataWZ0RppC1zqAJduxwNT5rWukkskEbJEDc7gm3bDNd6gjcDOL9LljYrAx0owGmWa8x8dnLDV9w3Pb88CLn58HxTSNoJtfX3+WC6DOY5syjpHiMbyRNIl2vexH+PywDWXI65XnEao0t5vVOgxwev6x3HGkVyB5jye+N9R5xAXx549hvjgMzMcme/rqSpAiDAErXVJtmcUmkEeGNV7WO5NvjbHVulPCTLIALfcUL7BYWxyXqWRzWRaGYWQcXsLk9x3xc8v6jiyylpoWWV3Wljd2RbqbqPU4cIc0DaMkYnntRt+pOTidKBvgDOqr6rlkrArrfyIGbTcn8ufhhBS9arLTeMKSW1ttRG+EWddVDMKmJ54vq0MOxKm7b9zxb4emN1s1gPEUuHpj8w2oimpIxLDtTub9/2dz3/AFztjZULRiencCW9nVblb87+mD6aanmiS0gaN7XUnY9/17MCy5fLTSu9AzSxmxMYa5QXPHrvf242pz1OeU8iDSN+1sUMU7bkEbP7/wA8ew5u8IMckhRhyPTG8OYRgmnrYSbXsXvcH47jGj0dBVRWs7MzX8g1H+F/XBMZ7kAjWHOFJQnzgfvfr4YKOdUohLySrDZuxvq729vfjCFenwrMoqahE0FyhsthfewIJOB6xYsshIy50lq+A8pBEZJN2/HsN8Wuc4EKu6bdW19bW0ppqSO5m2kQuBpX0NzsT6fPAdFOKDIKf63HqljJiZUs7ElyVAtyTfYf44UyUGYvZqbNFmV93lbezck8nb8zztgkZNUVlJNl4rBNN4gmhk1aSpHY+ncfHGsEdwzhdg7jGgz+WpzCHL6qKooTULeESR/eG4Hfa9ji0w5ZLEYniqVFjwYr3Njyb+l/0cVOofPc3zukqs8jjgiopGaKONibk/dHcbevNsWZJypIWRzpOo8kbjgAbfD4+3A3OIIhQeIRXwST5fU0+aQianlQhzGNS2seRyO3Hcc4+ds8y+fpjqeangmZWpptcEqtva91Nx34+Ix9JUdSjyozSsLiyi5s3w4xyn6Z+nZYqilz6IqYGH1aRVH3GBJU/Hf3WtjatkQiyw0Vfk/0w9IrllfNHS55SjUpA3DDbWo7qe47fI45Tn/RHUPTc8qV+WzeDGbfWY0LQt6EMNt/Q2PswN01ldVnGdQUdBXRUdY7jwHkZ1u/azKDY/LFmH0jdY9P1EmUjqKGrEMhRqiSMy6Tex8zrqIHuPsxrqblUyfp/Ns+qxS5XQTVUhIB0L5Vv3Y8KPacXanzig+jGhqaTLJ4sw6kqV8OoqU80NIP6qn95r89rjfi2B+rupus0y6mjzHqqCohzGASpFRKYy0TXF2tGuxsRYm/sxQDidyS9/R1SZlmNT1DVrDNP42UVUTS2J8SVwLLfuxO9ucRZbleaj6NM+SSiqVjWsgcK0bC2jWJDb+zsD6W3xSb4y+JiSXzrDI8xznMqbPcjgkq8rnpIRDJEQVpNEaqY3PCFSCTew39+C4qarrOgsqTI8uo80ny2eda2BY/HdHZ7q4A5UgAXF+Mc4vjL4kkbdT1+Y5nn1RWZsYTWyafF8HTpuFAt5drgWBHY84tHQNzlU6g2vP3Nv3Rig46H9Ho1ZNOo0jVOQSWt+6vPswRDgyjOldOrpoJON5SbA3tsNjjMb5FC8NE4flpCdhbsPyxmMN3NSgZsWXOq4qxU/WJOD/aOB/EkWMpdSp5DLg7qDxqeeqmaiDu1U4GjeylzZjbfjfA1TSmEa0N07+zHVpvpuGJy7F2tixcZ6i1swpwfqTtCAiqQCbX3Pt52/HDyCko/s6HN2QJVl3hMuoiyixAte3OK2Mkg+0TWIdLBgwQKNI232/ngmPJa2szdaikCsFgbxELWLAb+Udz7PZgV9eKmO0ZH9oZalZgAcZ8ywLXpM/hrOhci623xF4dQsTTV9Z4USXZjClrKO/ftvxhDHO1FUKyBjfY6TyL/q3uw/8AGhzOgniOoKYiJADYqCCDzjzlqvuBQYBnotMwrqKW2FiPJnk9BlVdlbVtDLJUxmT9nO+oMV2B2IG+q+9hsMS1Yf6vRwG2uZFHH7oG38cEQ0yU/TsFJECP2aIoPN9ufbiSNVrc4eRQDFTKIo9vT9HD1rBEzOPpw113MLMYjiSJfuquFOdxK0QcgC/lI9cNtdwXsDfj3YUZ1MFCI1jc3P6/XGN6ZNtYzMai31NQSOhxBumaysooFSc3gJ8g/eUb/hi95XmSzKQjAGw3vvyf8cVrL4AKKLT3UXxL4bxsTC7Rte50mwPwwgbxuIM7D/pZKh6zz8S1V/UGW0wWKergikkFlZ3HzF+cStmcRgBUhDa50nYfH0xQitStdUyy0VPXR1NP4B8WwaE/1lJF/hfEMcs1FSNAUknioUjFTIrACPXsux3PHbtg25cfacxP6S7/AN+B+ZYq/P3nBSJArMNLvzt6e3FczGRVpXezGV7C6i5Zr3H4gYMkshN+MRog1+NLa6/cB/d9vvwsbCxyZ2a9FXUu0ck+Z5lkH2fQgOP2km7i/f0/E4VpnL0GexzxKWsxDWPKm3874NqKuSoBho0MrnYkcL8cR0mUR0V6ysZWkHAHC/mcbQhSWbswd9QtArQfaPMvMEozijEsEo12Itxq2tpPpv8AHBKSUYOh42ie4DBSb392Oe5ZVZlBmDVNJIYqdiS6tw/uH88WSn6ko5zFQ1Eb+MF0p5b7ccj3elsN9jJnnXXa+1eZbI6EeMDHUaONGuxubG9vgMIuvaSWs6LzWlkg1hYTNrBJ0lTqB337Hta198FZfmPiS7lmVSCArEMBsdx3xYI5/GK+ZDEwsV/rbH/D8cUpE2v+0+begdA69yTXx9dj+d9vxwqzhXTO65ZDdxUyBri2+o3w+62oR0t1/UDK28BYZkqKYob+Gdm29zXHwwXVTS5/LJnVV0LVTTSnXNPSGVIJG7sQFPPezDBoSSUxpJOpej6WqoYqyCakp4Hjn1WGuZ7kWIufNte49mC6SnyHN+rMz6TfIqelvLUpS1sTv4sciaiC1zpK+XgAWwmyipzCu+kjJZK+nMMoraUJAI9CxRhl0BV7KFtb54k6oz5KTqLOPqOTpl9ZPPNHNM0jO9mYhtIJspYE3IvyQLDEkkNdFSdMZfk4OW01bPmFIK2Z6oMRpZmCooBFhZbk8knY2xYstyLI6b6RskhTLYqjLs5oo6tKedmY05ZGOnnexX96+x+OKqnVMdRk9Hlub5VFmCUGoUsvivG6KTcoSPvLf4jsce5d1lUUPUi59JQU1RUxKEp431LHCoXQAqgjYLsL+l+cSSF0f2PnPTmbwDI4qSsy2mFTDUwyuWcCRFYOGJB2bta1uMKun4aWR6tpsunr544S0ES/0Sm4u8pBBCAb+l7X2xJl/UVNlwzFI8ngePMI/BdXmk8iXDWUg/1lBub/AJx5F1AMngzClmoIa6lzCERyxSMy/dYMpDKQdiOL74kkY9e5ZTZdXZW9PSQ0rVuWQ1M0UEgeISEsCUIJ2OkHYnnnDr6PCFymYm/+0Eggf2V/wxVuouo/9IVy/VQRUr0NKlKDE7EMiX07Em1gfU4tP0ePoyifa96kbXAP3Rx6H24JXnMhnTslcPSyWUqFlK2POwAPb1+XHbGY06fleXL2Z21ESkXPPAxmMN3JKlW1rSZpVrLA6RrUvGsoB0s2o7X9dsLnpHlzNagzyeCq/wBAD5S3qfh2xP1FKxzWWlcza4qh3RbjQAxvf34DqBV1ISKldI5NQOtgfKBz7/dgD1im5GrGN3YjzqL9Fb6h9vTQ2kiNPJKwJCLz/atvbEcIqYpo6iJWi31K/pgyAMjAO2u6AsbW337e0Y9hheaLw4FLsCL+g27nth36hlsZgBzgf0nPRFahNx8E/wBZX6bJszapqVmninhsZEkdtLsSfugAc4fwZcKOgFLe89QwDsPx+AF8HU9IKVdTtqfuew92NkS0vjMt5WFo0/q4CUQNuURZ9Q7rsJ4nsUXjV6A/0UQuR7e35/DG0VKaRJI4W8rEkkjf54Iii8FdN7sxux9TjyWZYoiXYADk8Yw6huCINLnQ/YcSCokSCAyOQqr6nFfFHWZ1VNNFGwTgO2ygfr+OLBFlTZgwqK8ladTeODgt7W/LBjzRxIUUBEQWAUWAGJ6mOBLH2fvA6AGOFY2tdPKfhtgiTTquNjhMM3gXMzTsSuvcHtcf4YZeIp31AY49tbK5zPZ6S4W0q3nE9awB9MLqqkpJ6hZpIA8q7A3IuBuAfXfffE1RWAHQguTjyGF280gKr6dz+QxpVK89QzMjcdzUIXfVbUw+S/441kp4r6qh9Q7Lwv8AjjKisVJBS0yq0lvu9kHqcS0NPSPVIlbXxwF/35O/uHGNAGDd1AJPQnkbt4dooxGva4t+GNXhjchpSZCONXA+GOg5VkuSvRK8EUdWj7+M9m1e7sPhjKzp7LYgKiGlVJE3Ugm1xuNuMMrtqXeRmcLV226htiNhZzkSx1FV9TSZI5O+o8ewDubYOigp6MMIU8zbNI33m/IezEHWkC02cR5tFFoEy6nKrcK623tcAXsB7d++JBIJUDqQQRfYg/iOcZ1Ltxg8GO/pVNQzkfcJjSsjiRGKuvBGLHkVelfEKtmHixvokXa4I3Btbb7x/V8VGrqhEulFLyH91d8NehaCtT7Qkl06JNJCatlYe31t/DE06ttJMx+qvWWAHuibP4MrzP6b8pgr1SWllijDq48rtZyg9oJ0+/jFT6zp+r+neqKitr6mujZp3NPWI5COtzbSQbLt+72G1sb9dU9TnHW2cSUh1DL6dZWBbcIoQNb3Fr29AfTDDpj6WsxokTK+oYkzbLGXw38VQZFXjn9747n1w8M4nLEq2b9Q1+edSzZrStPBVVixowhchmYIqkC3qV492FNTV1NZIJKqolncDSGlcsQPS5x0zJcroenPppqMrpKWKWngDywmdS7REQGQWPYg2352xUssngrvr1WmRQSVUSx+DYBKWAXszyaja52AubbnFyStYzHS4csyqD6XMtohlFJNBWxQPNSsLxRu8YZim9iByAbjkYV9OZlleZ9WZLlbdNZcIRVeEzEMzSqxAu1zZiLE8W34xMySkYzFyTqLJaXPoKSo6by76hTVbpO+hnkkiLWNyTyLXFgPQWFwSc1pYunp+ozV0FDMizrFl5anW13syutuwiF7bi7LfnEklEx0T6PIQ+R1LeIiH6wRuTt5RuQATYb453jon0dB3yidFMZtUEgObWOkeu3+WC1gluJliAOZ0np1CmXuG2YysWHcGw2O3OMxvkYAon8jI3iksp4FwCLey1sZjNnvMtPaJVs0hpKTNaiQ6FeeRvvNcsdXa+FlHl2a1GcM1PSo9MRpGh9x7TcADj1w3h6bgzjqSatkQwx0tVJeQcyeY3X5m9+2LdK8FFTCKBVjVRsBgAp9Ny7nJmbdW9lfpAbV8j5lfTJvBQGqmBYD+jjJt8W5Pwt78TBEjQRooVeyqLDEmtp2LDYDcnETayCsKM7d7dhgiKBz8xN7XsAB6HUilOne1z2AxLTwlLzSHzkf+3HkEAJLatR9bYIlGiK3O2NdHmCzBppAGI4N++IETxZPGlHlBuiH+Jx7p8WS5tpHPtOPXcaubYG58SZxJJapglgcI62td5TCuxbdj7MS5lXLDEbEgjAeVRmbVUSAXc34+WBOwRCZ0tBpjdaMwtYWqKfw512IsDfzL7j/ACwTBSRQqNO4UjSDuT+WPVvfHldIYsvqJEvrWJtNub22wCrVMpwwzO7qf05GQlDgxl4KtGCefXAlTTO0bIJJIzblQLgeu4woZ8xp8vpXFSzHxFEmoA3Um369+Cqt6lAkqSkpaziwv78NPfSxyVyZy69FrEUhGwP3glFkz5fJLIKh5DIpYa7XPe9++GnTXSlRmGaDNczBWjVLDWd5De1gOw/PbDXIsgiqo1rq+Z/qzm0cRY3kP5XxbHVVTQNMSxrsBxEPz9PTA3tXGQuJYWxDtZs4jCJEiiVEUKqiwAFgBhL1Jn1NllKVYlpGFlRNyThTmvWlNQM9BRyrLUiykciEceY+vswjExnDNOxlZ92Lb3wtbZvABHBjOn0pfJB6iqpzKfqHKquOogWJqaeNoQq6iQSQRYmzG2/bG1FSSxUyxSPpUcKgA/h8/jycFmAI+uMXHcd8ZLUxxrcnf074br9N1AHic7VfVadiDxnyPMgliRRYC3uw0qc8g6P6Vknqn0TzEtBHvqkYcD+Fzxb5YX1VUMqy+bM5ohNLBH4iQXsBsSNR+HHOOTZ1ndfn+YNW5hMZJG2VRsqL2VR2GDYi1SseWhWR9SZjlfUTZrCkFVVVGtHSqXUkmvZgwuNjf1xYszYZHBDm8nQMFDLI1oqh53kp/EG91juR62BJG3e2KHjqfQedZRF0L9idRoZMvzPMZKdZGbaA+GhB/sjUb37E39cQxmU3p3qDNoOsY83hjjr8wmZ9S1B2lLqQ1zcW2Jt+hhrJ9uZBQZnFXdHRQZZVtGzQzpMscbpfSVfXqPJ21HnCrrPpGs6Pzk0c95KeQF6aoA8sqfmO4/kRgvrOpkqMs6VEjbLk6AH0tJIv8FGJJIm64n/0jo8/TLKNaykiRF3k0OVUKGI1dgOBb23wvos/GW9QxZ1R5dTRyQuJI4buY1e97/e1W9l8CZrTUdJmEkGX1wrqdQumoERj13AJ8p3FjcfDAsbBHVmRXAIJVr2PsNt8XJDKyZs4zTxKWgSGWpfaCn1EM7H90Ek7k8Xw26zzKpmmoMnqJVc5PSpTOV4MgA1+8iwS/fQMT9ewU9FmuWNQUcNCj5ZTzBKe4GpgWJvze5tuSdhiswU9RWTiKCN5pWuQqi5Nhc/gCcSSRY6H9HWn7KqL2/pzzxwvNt8c8tbHQvo/LDJJwum/1nv38q/hgtPvg7PbOn5Hb6m+kWTxCF2tcAAXxmNciXRRypdSFmIBW2+w32xmMWe8zSe0SrVlVUx5nVRpOyqs72Att5jiSkzGR5fAlZiXNhv37YgzCy5pVnuZ3/8Asce0VTT0lfDNOVBW5Qt2bgH8fnbDV+nQoHHBH8xdbiSa3GQf4j+qIpIhTLYuD5j6t6fDj54ky+rejgkhQBjOLOT7ebYEDCaUspDBdhY33xOABpthXIixJB+JuBpj2wFUztIdK83tiWefTexxBTIzB5D24+OLxgbjMZ5mKpVQqjA9U4iHm5wZcKMKJ1bMK8QIbD94jsvf9e0YAozCKM9xZVU1RXxNVyXjpEJCOV++3oPXn4Ya00Yip0UbGw2xFnMml6ahjFo1309h2xJGxBwrqj0J6j9JAClvmEqMeVo1UMovbbHqHbHtQAaOX/kOEl7E7L+0zRVElN4Z2FrC3bG8O6FGF+xGI4Xug92N28jhxwdjiGWuMZjbK67LsnpWq6uZ9cKaQ7AExJxZR3Pt3NsLpusGz4vFRKaalXcC/nf2k9v1vjU2cWI5G+FU2TmmnNTl9kY/ei/db3emChwwwe4i+k2WbwMj4kb9O0ZOuBngccEHUD7wcEQrXUnlZVnQcFWsR8/8cbwVWr9nIrRuP3HFj8PXAqW8ONVhrBmAqtUszG0Jh82w3N9renPsxpd7Ahj18y39NCDWDz8f4jFKyK4V28Nj2cWOJCsU2ljpJU3B9DjPI62dQw9CL42p8rppSZGjKxg8Akaj6YGnLccQ1521nfgiJuoy6ZHW7Ep4b3Zd7kjuTv7f8745Rj6Np46V6R6WppongkGlkKbW9LY5b1z0FDk7yV2U1Eb017vTtINcXu9R+OHatWtjbD3/AHnnraSpyBxKJiyyRSD6MqaTTZDnEov/AOin5YrQOlgbceuLIOvM5+pGgKZc1CW1fVDl8PhBvWwXn284bi8sPSvVGV9Q5VH0h1iw+rqNNBmLEB6ZtrKWPC7bHtwdrWH+kDLpOk806fomeComoqAKWaJXRx40hHkYEHY8EHFDJ9MMqrqCurpKB6xkqGy+AQRGVdV0DEgNfm2q3uAxWJJdsyoaWo+mmqozDEqlStNHJGPDWT6uPCBW1tIbTsRbbfa+AM3zOqpeihSZvHTtnMtYyK81PFJOKYJvdiCyjUfKQb82NrY26b6gqs76kqs3zKtoBXR0jhIpxHAleWATw3Y2W1vXc2tccj3MJ6SnyqsOddN5Ll9ZGAaMUkn7QyBhs0etrpbVcsAD2vfEkjTMs6qKHqjpWljgpHgqssoI50npI5S6tsV1MCwFuwOIenm+xeu+rqSijijhpaauaJTEr6NF9IBYE29l7HvipVPWWbVldR11QKR6mhCrTyfVUGhV+6tgLEC9xcbYym6yzamz6bO1NM1XUxtHPqgXRMG+9qUCxv3xMSRRW1ctdVPUTCMO9r+HEsa7C2yqABx2GLx9H8ujKZ1va9QST/0jFFqahqqoeZ0jQub6Yowij3AbDF06FbTlc5txMTuL/ujBqffB2e2dVyBi1C5JB/abML7jSPXGYh6VJOWSE/74/wABjMYs95m19olPz6qNNmdQV0EtUuNLNa+574BzHxKzKBNGrK6gEgi3obj5Yb5lGkmZ1gkUEGaQG/pc4XS1LysIYluG2Cjlh7fZjp7WPJPGJzrGGMAcxz0zWiuyaKrCFDMSWBPBG23s2w2LXFsKMqDU0Bjdlve9lGy4OZye/OObt+8j4lORww6MjmNm9+DYAIqQe0XOAljaSQL/AFjg2c6YrLi7jgATCwCacjUDYC2I8thMcbzNzKTa/YD8/wAsR1CmSVYx952t7sGSsscdgQFQbDGEHGZvPGPmV+rcy5sX7BwvywxXbCaJy7gtyST8cOIzqUH1xzNQecz2OgUKu2TKbHEsi+LTSIP3kI+YxCMTIdvdhUTpkZGIFRyAxLv2wds6EHg7YT0/+r1ckX9ogYbRm64JYMHMBQ2VwZCkpik8KQ7jg+uJ/EBA3x5LCsyWPI4PpgQO8TaJNyPxxjGeRC7tvDQt0ilTTIocehwK1DV6rUREl+I2JB+eJ4T4jBEBLHYC2HENOtOuhTdj99h/AezGlJUbm6i+pdBwvui2kyipCaq6qSH/AMqLzsfjawwyGkBUUaUUWUYlkiAW4sAMKq3N6WkQ2lWSThUU3N/b6Yr1TaNqDAnPK7cF2zGP1gLKsY3PJt2GKL1rFU5VOamdzLSgjwFtsWPY+71xacmJqUWWc+eXzE8c9sF51k0WfZbPl8tl8UeRrbow4Pu2wSllpswYG7LrxOGLl80uXSV6r+zjkCEAHa/f3AlR/wBQwVP09WRRwumiXxkDgKSLAoj97DhwNu9/ZeCqNdlk8+XzExvHqhlQgcBrke0XAONWzSvZQDUPYIEFtvKAAPwUD3AY6+RObzJajJKqly8VcqhR4jIyll2sE433+/wOLY2+wqlY4/E0pJLI6BSwOkIAWJt6X/A4GmzGsnjeOWd3jd9bIeNXrb12x7LmVXI0bmZg6OZA4NjqNrn8BicSczeLKqmojMtMvjRi92BtuLXG/pqX5jEn2FXr4muEKUuLFh5iGsbe6x39hxAczrfDEfjFUGqyqoAGoWNgBtcY9+1q+7H6w/nJZv7RPJPre+JxJzCJ8iqI4Y3Tzs2osuwsFRHJvff7/wCGNWyGuEpjWMOwJBs62uBc9/YfkcQjNa8KFFVIAFKjfgFQp/BQPcMY2bZgxJaqkJLark97k3/E/PE4k5mlTl1TSxmSaPSoYJfUDva9tvYRi39Eb5TUb2/bfPZcU6StqJYPBeVmjup035Kiy39bC4Hpc+pxdOhGUZTUAlbePc3G9rDccfK+C0++ZfqdM6UN8qcWG0xFwOdhjMbdLqq5Y9mDHxje19jYYzA7feZpepU88ZkqcwKX1eK/HP3jhFl2ZmlnZp0ZgwsSvIxZa8f9qVZt/wDzP/8AY4U5hQQCAzJTgvcCysRz7AN8dBrAB+JxGuVrTWR3IM3zqnfLGNLO6TBlK2Ugjcd8NIM4hRFWqlEbFQQb2v8AyxXq6ghbJDUKpE1x5A1zzY7Wvj2uqaJaIzSrK8qRgIsZA+ZI/wAcIOge9SM4xOvpti6N1HefODGmYdYQ5bXRwQL9Y1pcyBwFU+nHOHMddUTZfDVvHaOVQxHdQcc7oaj69A7tCQqmxJW6kngXx0PI2nzLLk+tFViC2Nhu9jsb9uOPZgd6Y27D2ZEdTlXUcDnj/EMgisv1lxubhPd64HrXP1SUA7lSPngudwSFUWRRZR6DA0hAZBexLgg+0b42xAU/iJ1LvtAHzFdLkta4WSRUgB7zNp/DnDSLKmRLfW4XPsuP5YkCljqJuT3OJI7324GOO9wPietVGrOQZCaCdBtof/lYHGoV4zaRWX3jB8QLyAYMEYtYE/PC7WIDyIdbrQPB/iU/MQYq7VyJFB+I2/LBdHPfytse2/OLJJl9NOo8aCOT/mUYjGTUQN1p4wfWx/PG/qaGGCf4gBZYrlgv8xXrUD7wFsY1OalQFQt/a9PjhuaKKIXSKJSOCIxf5nEbMSfMxPvxBZV2CTCtqLWGNoH8zMty1IUup1ORZntb4DBlQkNHA88rBEQXJPpjVcwpaGmMlTKsajucU3qPqF82fwYVaOlQ3APLn1Ps9mIldmpf4ESdxVk+YHnWeVOZTOqkpTX8sY2J9p/LC+nYy/cBa3bvgikojVJ4moiNTvZb3GLTllDlssYijDxuvKF7X/DHWZK6k46HxEsu5yZFktYIaKNZBoaM2s21x2w3hrvEY/tgBvuCNh2PvxoKCgQgNG5v/avf3YnOS0TrfS24vs+OdY2nznn/AGjANmMYnPfpRyaJWps9p1RRKfAnVRbzgXU/EA/IYp1LmssUIpYadZAVtvctffcW4I1Pb/mxe/pEgf6pDlWXUFXUEP4skqxFkAANgCBudz7vjihwZVnNPJ4iZZVE2KkGBiCGBBHHcE46FJXYMHMUcHd1J1etlgaAZdUtqsAF1WNg44tz97/2nbnG4r8wlIZsvkkb75IUi9yHvt8D7sS0s3UlJoFNl86eFbQPqxOn747j/wA1vw9MQuM+dLHLpwmnSB9XawGjw9vTy7fL0GC7hMYM1FbXA+CaAlpIxCAUOphqWw9u62Hfe3YW8XM6xqFUSiGgDwxKqm5sjLYnubMx/wAMbhOoGFly6osCWAFMx0sQRqG2x37eg9BjaMdQU5Ph5bPGTMZhamYWY+m2wttibh8ybTIUnzGZZlShlcOCzFUYlA2lwQe33L39CfXA2Y5rNmIAmjjUqb3VbdrW93PztxYA8L1AFYplU6BlCNppm3AjaP8A+rEYA+ws2JsMrrL/AP6G/LE3D5k2n4gOL90A7LlFUouA0pUlbcEC/PsxTzkmbC98sqxYX3gb8sXDo+nno8smSqieBzPdVlUqSLDcbez/ADwagjfMuDidN6aBGXOSDvL3JN/Ko5xmM6bUJl8igcS83vfyqcZgbnLGWOJW83cQVNZNa+mRzb4nFbM09bKFQmR24X0xaM0jE9VWRHYPI4v6bnFLStn6cznxaqnZ4WTw2KcjcG49eMdCptgzicCgAs+PdC8xo6ygy+SrdY7Ja66jfc29Ma0GQLmTl6+oaSNbHwk8qn3nk4KzrO8rzLp+daWsidzpshOlj5h2O+JMrrY6SElyWOkWVdyThay+xrVQdGdGpWbSO5GGB4/iE5nT0tNlS0qJHEjONCKLAWNycMMklAoo1HBDcexj+eEErT5jO9RKAFjUna5WNRucOYYRAIoaSZdLbl22APqPfgWrAGAO5ehpOGVj7h/PcZuN8DVOtIxNGqsY7mxa19sMFoXeJXlkPmH3UQ8+mA1pY6jMHpG1KWvp833SNxf1wql9bKynwIzXpLa2D9GAU0uYVyq20aWN/D9fecN6ejAjsJpXP9ZnN/diOOGOOT6nVWp5OEqIdlPvHB/jjeCWoo6oUtYVJN9Mg4bCFinH2/8AwnYrcE/cZvM7UdDPOGbWiFlDAHEWX11dNGJJ1iQWvYA3/jguqjimh8GxszAE39N7YCzOrhy+ici2q1gPU+mNaetHQs4zAaqyz1RXWcfMgr+rJaWbwYYI5GHN77YjTq+uIH+oRX/5yMVuEFnLubuxuScFotu+Hk/TdORysC+qsB4Mby9W15H+xxL/ANROApeoMxkB0LFFfuFufxP8sQMoI2xoRpG/44OuhoTpYM6m0+ZDM087CSeV5G7Fje3u9Me0dJJXVQiUEqN2t6emPJ5UVOfliz5BQrFSnxLCSTdtvw/ljOocVJhZdY3nJmtXlhoFjnpwQFA1L6fL9b43hpvrCGqpxotc2Ha388M5EE0IQASaQdmAP8vhtgDL1mpMweka4LcAm4vyL/DAKySmT2P7TZPPE9V60OuqNpLHtjfMupocqoGnqKeTWpCKtwLt6++2+Ds0qocsopqqfUIo1sVFvP6L8Ttt645nmWd1+dRrT1kqvEkhkVAgUBjzuN++Bqld5yVll2Udy95ZJJnmTSZzGAsaaywkPm2G/GFWRZxH1FmIoKVHVypfVLa1hzwThNRZ9mWWZd9n0tQEpWDXjMasDq53Ivgfp361S53AuVS+DUzfs9baSADz97bBvpqxM+s8snUFdT9NV6UdYju7xeIDFutiSLb29DgnNYfsjJ0zOsUmKTQFEf3rsLi+EfUxWfMhFn8qyV1OnguY+LDfbSLdz+hiTOOpI82oUoZRNPSqwaNSoQ7CykkewnF/TV/Mr1njzp2l/wBIaBq6iYpGshiImazXFieLjgjCvJ87pc5zWHLqYTLLMSFMgGkWBPIN+2POns5kyuheloJPCQuWaN1DEEgC9z22/DtgfKqKHKa+PMKNGWSK4V92AuCDz3sTgq6FGGRMm9hGPUGZQ9N16UdYjvK8QkDRWIsSRa5t6HBueQPkmUpmdSFeFmUBUNzdh7cI87T7crFqcwUvPGgj1A22BPp78EZpmNTnGXJQVsgenQhgqqBYgEDce/G//HCT6hoz6dpJupcvesorJEspjIkYqbgA7Wv2b1whSvjr2eSNHjWJih1dyPTBmUZpWZFQtR5bL4MbOXN1VvMQB3Hswvp4IaXU0YYF21NfsSfy92DU6MVPumGtLDBl46Tt9lSWBH7c899lxmNulmjbK30JptMwb1JsOfwHwxmAWe45kES1w/7Qqb/71v4nCvNIqOajKVkYkU/dA2N/YcdCaipXYs1NCzE3JMYucRvleXSW8Sgpntt5oVP8sNI/4nn10ubc7vM4xDleXU05mVGZuwY3C4ZxZdUZpojpaoU4LeZ9F9vZ7cdR+xsqAt9mUdj/AOQv5YkGXUK6bUVONNrWiXa3wws9zsxVftH4npRSiICwyT8yqrQLT0Dxs2spGbkgC59w2GJsvpVrMuCHSHQkA27flizmjpW5pojf1QY2SmgiFo4I0HoqAY5zFyhOecxhQikADjEr1BVSKzUk1xKpsg9fZiCJPE6i+9pHiEEj074s5pacyeIYIy/9bQL/ADxi01OsvirBGJL31hBf540lYBZh5WU1hIAPgyCuy6nq6dkmZA7D9m3Fj2/jhEwNZlU1POB9ZpLvqJ821hbjfYb/AAxabWFvQW+GI/q8Gt38GPU4Ic6RdgeQfXC+nrKrgnrkSnbJ6lCrs/SnEUKBnnCecjbf2n8cI6iomr5g8zcfdUcLjqBybKmJJyyjJJuSYF3/AAx6MnyscZbSD/0F/LHSrqRDkCCe52GDOaxoFAtiZLWIx0X7Ky3/AMPpf7lfyx79l5cP+4U39yv5YcD/AIixWc71ADA8siqpJ3Ppjpn2Xl3/AAFN/cr+WNTlGWN97LqQ++BfyxRfiQLOW0a+LV62F1S7GylrenH62xaqLM/BQCVF3GzgXuMWqPK8uiv4dBTJfnTCov8Ahj0ZdQgACipwALAeEu34YSchmww4jK8LxFdLNTSHUlSuoi1i1sZX0Uk6pUQn9qtvuncjsfffDUUFEOKSD+7GPRQ0gNxSwj/0xjPobX3Ayt/GMTl/VOaPmdZ4MTAww7tpNwz9z8OMKIodAuRfHYBkmUjjK6P/AOOn5Y9+xcq/8Mo/7hfywdAF4AmCSZyJxqFwDbETjQQ6kq6m4I5Bx2L7Gyr/AMMo/wC4X8seHJMpPOV0Z/8A66fljRMqcfV/GdpJWLueSxuTjbyk7Hjtjr32HlA4yqi/+On5Yz7Dyi9/sqi/+On5YzmScppZfBnRwNwbD44sMiIEuQV/ssb7234Fh3+Yxd1yjLEN0y6kU2IuIFGxFiOPTG/2bQWI+pU9j28Jfywep8TLDM55IQWIB39f135xgUBTJdCDtpuducdC+zMv/wCBpv7pfyx6csoCADQ0xA2H7Jdvww36v4g9s5yCDfbnj2Y1I82rTcX746P9l5d/wFN/cr+WM+y8u/4Cm/uV/LF+t+JNsVdHf/iZf/3n/wCq4zDuGnhpkKQQxxKTcqihRf4YzHNtOXJhR1P/2Q=="/>
          <p:cNvSpPr>
            <a:spLocks noChangeAspect="1" noChangeArrowheads="1"/>
          </p:cNvSpPr>
          <p:nvPr/>
        </p:nvSpPr>
        <p:spPr bwMode="auto">
          <a:xfrm>
            <a:off x="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394" name="Picture 10" descr="https://encrypted-tbn3.gstatic.com/images?q=tbn:ANd9GcTGiw3hzKa9aGbhxNoF42egGoDF-nKRayn8cMIq_1IzmHabRiW3">
            <a:hlinkClick r:id="rId5"/>
          </p:cNvPr>
          <p:cNvPicPr>
            <a:picLocks noChangeAspect="1" noChangeArrowheads="1"/>
          </p:cNvPicPr>
          <p:nvPr/>
        </p:nvPicPr>
        <p:blipFill>
          <a:blip r:embed="rId6" cstate="print"/>
          <a:srcRect/>
          <a:stretch>
            <a:fillRect/>
          </a:stretch>
        </p:blipFill>
        <p:spPr bwMode="auto">
          <a:xfrm>
            <a:off x="4191000" y="1371600"/>
            <a:ext cx="4400550" cy="3400426"/>
          </a:xfrm>
          <a:prstGeom prst="rect">
            <a:avLst/>
          </a:prstGeom>
          <a:noFill/>
        </p:spPr>
      </p:pic>
      <p:pic>
        <p:nvPicPr>
          <p:cNvPr id="11" name="Recorded Sound">
            <a:hlinkClick r:id="" action="ppaction://media"/>
          </p:cNvPr>
          <p:cNvPicPr>
            <a:picLocks noRot="1" noChangeAspect="1"/>
          </p:cNvPicPr>
          <p:nvPr>
            <a:wavAudioFile r:embed="rId1" name="Recorded Sound"/>
          </p:nvPr>
        </p:nvPicPr>
        <p:blipFill>
          <a:blip r:embed="rId7" cstate="print"/>
          <a:stretch>
            <a:fillRect/>
          </a:stretch>
        </p:blipFill>
        <p:spPr>
          <a:xfrm>
            <a:off x="8077200" y="6019800"/>
            <a:ext cx="304800" cy="304800"/>
          </a:xfrm>
          <a:prstGeom prst="rect">
            <a:avLst/>
          </a:prstGeom>
        </p:spPr>
      </p:pic>
    </p:spTree>
  </p:cSld>
  <p:clrMapOvr>
    <a:masterClrMapping/>
  </p:clrMapOvr>
  <p:transition advTm="156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790"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0" y="228600"/>
            <a:ext cx="2743200" cy="1384995"/>
          </a:xfrm>
          <a:prstGeom prst="rect">
            <a:avLst/>
          </a:prstGeom>
          <a:noFill/>
        </p:spPr>
        <p:txBody>
          <a:bodyPr wrap="square" rtlCol="0">
            <a:spAutoFit/>
          </a:bodyPr>
          <a:lstStyle/>
          <a:p>
            <a:pPr algn="r"/>
            <a:r>
              <a:rPr lang="en-US" sz="2800" b="1" dirty="0" smtClean="0"/>
              <a:t>4</a:t>
            </a:r>
            <a:r>
              <a:rPr lang="en-US" sz="2800" b="1" baseline="30000" dirty="0" smtClean="0"/>
              <a:t>th</a:t>
            </a:r>
            <a:r>
              <a:rPr lang="en-US" sz="2800" b="1" dirty="0" smtClean="0"/>
              <a:t> Grade </a:t>
            </a:r>
          </a:p>
          <a:p>
            <a:pPr algn="r"/>
            <a:r>
              <a:rPr lang="en-US" sz="2800" b="1" dirty="0" smtClean="0"/>
              <a:t>Print Resources </a:t>
            </a:r>
          </a:p>
          <a:p>
            <a:pPr algn="r"/>
            <a:r>
              <a:rPr lang="en-US" sz="2800" b="1" dirty="0" smtClean="0"/>
              <a:t>Unit 5</a:t>
            </a:r>
            <a:endParaRPr lang="en-US" sz="2800" b="1" dirty="0"/>
          </a:p>
        </p:txBody>
      </p:sp>
      <p:sp>
        <p:nvSpPr>
          <p:cNvPr id="4" name="TextBox 3"/>
          <p:cNvSpPr txBox="1"/>
          <p:nvPr/>
        </p:nvSpPr>
        <p:spPr>
          <a:xfrm>
            <a:off x="4114800" y="990600"/>
            <a:ext cx="1524000" cy="769441"/>
          </a:xfrm>
          <a:prstGeom prst="rect">
            <a:avLst/>
          </a:prstGeom>
          <a:noFill/>
        </p:spPr>
        <p:txBody>
          <a:bodyPr wrap="square" rtlCol="0">
            <a:spAutoFit/>
          </a:bodyPr>
          <a:lstStyle/>
          <a:p>
            <a:r>
              <a:rPr lang="en-US" sz="2800" b="1" dirty="0" smtClean="0"/>
              <a:t>Poems</a:t>
            </a:r>
          </a:p>
          <a:p>
            <a:endParaRPr lang="en-US" sz="1600" dirty="0" smtClean="0"/>
          </a:p>
        </p:txBody>
      </p:sp>
      <p:sp>
        <p:nvSpPr>
          <p:cNvPr id="8" name="Rounded Rectangle 7"/>
          <p:cNvSpPr/>
          <p:nvPr/>
        </p:nvSpPr>
        <p:spPr>
          <a:xfrm>
            <a:off x="228600" y="533400"/>
            <a:ext cx="4267200" cy="58674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30"/>
          <p:cNvGrpSpPr/>
          <p:nvPr/>
        </p:nvGrpSpPr>
        <p:grpSpPr>
          <a:xfrm>
            <a:off x="3276600" y="381000"/>
            <a:ext cx="1371600" cy="381000"/>
            <a:chOff x="1524000" y="381000"/>
            <a:chExt cx="1371600" cy="381000"/>
          </a:xfrm>
        </p:grpSpPr>
        <p:sp>
          <p:nvSpPr>
            <p:cNvPr id="10" name="Rounded Rectangle 9"/>
            <p:cNvSpPr/>
            <p:nvPr/>
          </p:nvSpPr>
          <p:spPr>
            <a:xfrm>
              <a:off x="1524000" y="381000"/>
              <a:ext cx="13716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600200" y="381000"/>
              <a:ext cx="1219200" cy="369332"/>
            </a:xfrm>
            <a:prstGeom prst="rect">
              <a:avLst/>
            </a:prstGeom>
            <a:noFill/>
          </p:spPr>
          <p:txBody>
            <a:bodyPr wrap="square" rtlCol="0">
              <a:spAutoFit/>
            </a:bodyPr>
            <a:lstStyle/>
            <a:p>
              <a:pPr algn="ctr"/>
              <a:r>
                <a:rPr lang="en-US" b="1" dirty="0" smtClean="0"/>
                <a:t>Literature</a:t>
              </a:r>
              <a:endParaRPr lang="en-US" b="1" dirty="0"/>
            </a:p>
          </p:txBody>
        </p:sp>
      </p:grpSp>
      <p:sp>
        <p:nvSpPr>
          <p:cNvPr id="12" name="Rounded Rectangle 11"/>
          <p:cNvSpPr/>
          <p:nvPr/>
        </p:nvSpPr>
        <p:spPr>
          <a:xfrm>
            <a:off x="3810000" y="838200"/>
            <a:ext cx="2057400" cy="381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hlinkClick r:id="rId2"/>
            </a:endParaRPr>
          </a:p>
          <a:p>
            <a:pPr algn="ctr"/>
            <a:endParaRPr lang="en-US" sz="1100" dirty="0" smtClean="0">
              <a:hlinkClick r:id="rId2"/>
            </a:endParaRPr>
          </a:p>
        </p:txBody>
      </p:sp>
      <p:pic>
        <p:nvPicPr>
          <p:cNvPr id="13" name="Picture 12" descr="cover_image"/>
          <p:cNvPicPr/>
          <p:nvPr/>
        </p:nvPicPr>
        <p:blipFill>
          <a:blip r:embed="rId3" cstate="print"/>
          <a:srcRect/>
          <a:stretch>
            <a:fillRect/>
          </a:stretch>
        </p:blipFill>
        <p:spPr bwMode="auto">
          <a:xfrm>
            <a:off x="457200" y="914400"/>
            <a:ext cx="1333500" cy="1133475"/>
          </a:xfrm>
          <a:prstGeom prst="rect">
            <a:avLst/>
          </a:prstGeom>
          <a:noFill/>
          <a:ln w="9525">
            <a:solidFill>
              <a:schemeClr val="tx1"/>
            </a:solidFill>
            <a:miter lim="800000"/>
            <a:headEnd/>
            <a:tailEnd/>
          </a:ln>
        </p:spPr>
      </p:pic>
      <p:pic>
        <p:nvPicPr>
          <p:cNvPr id="14" name="Picture 13" descr="cover_image"/>
          <p:cNvPicPr/>
          <p:nvPr/>
        </p:nvPicPr>
        <p:blipFill>
          <a:blip r:embed="rId4" cstate="print"/>
          <a:srcRect/>
          <a:stretch>
            <a:fillRect/>
          </a:stretch>
        </p:blipFill>
        <p:spPr bwMode="auto">
          <a:xfrm>
            <a:off x="2209800" y="990600"/>
            <a:ext cx="1255395" cy="1333500"/>
          </a:xfrm>
          <a:prstGeom prst="rect">
            <a:avLst/>
          </a:prstGeom>
          <a:noFill/>
          <a:ln w="9525">
            <a:solidFill>
              <a:schemeClr val="tx1"/>
            </a:solidFill>
            <a:miter lim="800000"/>
            <a:headEnd/>
            <a:tailEnd/>
          </a:ln>
        </p:spPr>
      </p:pic>
      <p:pic>
        <p:nvPicPr>
          <p:cNvPr id="15" name="Picture 14" descr="cover_image"/>
          <p:cNvPicPr/>
          <p:nvPr/>
        </p:nvPicPr>
        <p:blipFill>
          <a:blip r:embed="rId5" cstate="print"/>
          <a:srcRect/>
          <a:stretch>
            <a:fillRect/>
          </a:stretch>
        </p:blipFill>
        <p:spPr bwMode="auto">
          <a:xfrm>
            <a:off x="457200" y="2590800"/>
            <a:ext cx="1333500" cy="1219200"/>
          </a:xfrm>
          <a:prstGeom prst="rect">
            <a:avLst/>
          </a:prstGeom>
          <a:noFill/>
          <a:ln w="9525">
            <a:solidFill>
              <a:schemeClr val="tx1"/>
            </a:solidFill>
            <a:miter lim="800000"/>
            <a:headEnd/>
            <a:tailEnd/>
          </a:ln>
        </p:spPr>
      </p:pic>
      <p:pic>
        <p:nvPicPr>
          <p:cNvPr id="16" name="Picture 15" descr="cover_image"/>
          <p:cNvPicPr/>
          <p:nvPr/>
        </p:nvPicPr>
        <p:blipFill>
          <a:blip r:embed="rId6" cstate="print"/>
          <a:srcRect/>
          <a:stretch>
            <a:fillRect/>
          </a:stretch>
        </p:blipFill>
        <p:spPr bwMode="auto">
          <a:xfrm>
            <a:off x="4191000" y="3048000"/>
            <a:ext cx="1219200" cy="1447800"/>
          </a:xfrm>
          <a:prstGeom prst="rect">
            <a:avLst/>
          </a:prstGeom>
          <a:noFill/>
          <a:ln w="9525">
            <a:solidFill>
              <a:schemeClr val="tx1"/>
            </a:solidFill>
            <a:miter lim="800000"/>
            <a:headEnd/>
            <a:tailEnd/>
          </a:ln>
        </p:spPr>
      </p:pic>
      <p:pic>
        <p:nvPicPr>
          <p:cNvPr id="18" name="Picture 2" descr="http://d.gr-assets.com/books/1349012857l/957551.jpg"/>
          <p:cNvPicPr>
            <a:picLocks noChangeAspect="1" noChangeArrowheads="1"/>
          </p:cNvPicPr>
          <p:nvPr/>
        </p:nvPicPr>
        <p:blipFill>
          <a:blip r:embed="rId7" cstate="print"/>
          <a:srcRect/>
          <a:stretch>
            <a:fillRect/>
          </a:stretch>
        </p:blipFill>
        <p:spPr bwMode="auto">
          <a:xfrm>
            <a:off x="2209800" y="2819400"/>
            <a:ext cx="1290828" cy="1676400"/>
          </a:xfrm>
          <a:prstGeom prst="rect">
            <a:avLst/>
          </a:prstGeom>
          <a:noFill/>
          <a:ln>
            <a:solidFill>
              <a:schemeClr val="tx1"/>
            </a:solidFill>
          </a:ln>
        </p:spPr>
      </p:pic>
      <p:pic>
        <p:nvPicPr>
          <p:cNvPr id="19" name="Picture 18" descr="cover_image"/>
          <p:cNvPicPr/>
          <p:nvPr/>
        </p:nvPicPr>
        <p:blipFill>
          <a:blip r:embed="rId8" cstate="print"/>
          <a:srcRect/>
          <a:stretch>
            <a:fillRect/>
          </a:stretch>
        </p:blipFill>
        <p:spPr bwMode="auto">
          <a:xfrm>
            <a:off x="4267200" y="1447800"/>
            <a:ext cx="1143000" cy="1333500"/>
          </a:xfrm>
          <a:prstGeom prst="rect">
            <a:avLst/>
          </a:prstGeom>
          <a:noFill/>
          <a:ln w="9525">
            <a:solidFill>
              <a:schemeClr val="tx1"/>
            </a:solidFill>
            <a:miter lim="800000"/>
            <a:headEnd/>
            <a:tailEnd/>
          </a:ln>
        </p:spPr>
      </p:pic>
      <p:pic>
        <p:nvPicPr>
          <p:cNvPr id="21" name="Picture 20" descr="cover_image"/>
          <p:cNvPicPr/>
          <p:nvPr/>
        </p:nvPicPr>
        <p:blipFill>
          <a:blip r:embed="rId9" cstate="print"/>
          <a:srcRect/>
          <a:stretch>
            <a:fillRect/>
          </a:stretch>
        </p:blipFill>
        <p:spPr bwMode="auto">
          <a:xfrm>
            <a:off x="1828800" y="4953000"/>
            <a:ext cx="927735" cy="1333500"/>
          </a:xfrm>
          <a:prstGeom prst="rect">
            <a:avLst/>
          </a:prstGeom>
          <a:noFill/>
          <a:ln w="9525">
            <a:solidFill>
              <a:schemeClr val="tx1"/>
            </a:solidFill>
            <a:miter lim="800000"/>
            <a:headEnd/>
            <a:tailEnd/>
          </a:ln>
        </p:spPr>
      </p:pic>
      <p:sp>
        <p:nvSpPr>
          <p:cNvPr id="22" name="TextBox 21"/>
          <p:cNvSpPr txBox="1"/>
          <p:nvPr/>
        </p:nvSpPr>
        <p:spPr>
          <a:xfrm>
            <a:off x="4267200" y="990600"/>
            <a:ext cx="1143000" cy="461665"/>
          </a:xfrm>
          <a:prstGeom prst="rect">
            <a:avLst/>
          </a:prstGeom>
          <a:noFill/>
        </p:spPr>
        <p:txBody>
          <a:bodyPr wrap="square" rtlCol="0">
            <a:spAutoFit/>
          </a:bodyPr>
          <a:lstStyle/>
          <a:p>
            <a:pPr algn="ctr"/>
            <a:r>
              <a:rPr lang="en-US" sz="2400" b="1" dirty="0" smtClean="0"/>
              <a:t>Poems</a:t>
            </a:r>
            <a:endParaRPr lang="en-US" sz="2400" b="1" dirty="0"/>
          </a:p>
        </p:txBody>
      </p:sp>
      <p:sp>
        <p:nvSpPr>
          <p:cNvPr id="20" name="TextBox 19"/>
          <p:cNvSpPr txBox="1"/>
          <p:nvPr/>
        </p:nvSpPr>
        <p:spPr>
          <a:xfrm>
            <a:off x="304800" y="4876800"/>
            <a:ext cx="1524000" cy="369332"/>
          </a:xfrm>
          <a:prstGeom prst="rect">
            <a:avLst/>
          </a:prstGeom>
          <a:noFill/>
        </p:spPr>
        <p:txBody>
          <a:bodyPr wrap="square" rtlCol="0">
            <a:spAutoFit/>
          </a:bodyPr>
          <a:lstStyle/>
          <a:p>
            <a:r>
              <a:rPr lang="en-US" dirty="0" smtClean="0"/>
              <a:t>For Earth Day</a:t>
            </a:r>
            <a:endParaRPr lang="en-US" dirty="0"/>
          </a:p>
        </p:txBody>
      </p:sp>
      <p:cxnSp>
        <p:nvCxnSpPr>
          <p:cNvPr id="24" name="Straight Connector 23"/>
          <p:cNvCxnSpPr/>
          <p:nvPr/>
        </p:nvCxnSpPr>
        <p:spPr>
          <a:xfrm>
            <a:off x="304800" y="4724400"/>
            <a:ext cx="3886200" cy="0"/>
          </a:xfrm>
          <a:prstGeom prst="line">
            <a:avLst/>
          </a:prstGeom>
          <a:ln w="25400">
            <a:prstDash val="dash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5304"/>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p:nvPr/>
        </p:nvSpPr>
        <p:spPr>
          <a:xfrm>
            <a:off x="228600" y="457200"/>
            <a:ext cx="8001000" cy="6248400"/>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533400" y="5181600"/>
            <a:ext cx="7543800" cy="0"/>
          </a:xfrm>
          <a:prstGeom prst="line">
            <a:avLst/>
          </a:prstGeom>
          <a:ln w="44450">
            <a:solidFill>
              <a:schemeClr val="accent6">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1752600" y="152400"/>
            <a:ext cx="2590800" cy="381000"/>
          </a:xfrm>
          <a:prstGeom prst="round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81200" y="152400"/>
            <a:ext cx="2286000" cy="369332"/>
          </a:xfrm>
          <a:prstGeom prst="rect">
            <a:avLst/>
          </a:prstGeom>
          <a:noFill/>
        </p:spPr>
        <p:txBody>
          <a:bodyPr wrap="square" rtlCol="0">
            <a:spAutoFit/>
          </a:bodyPr>
          <a:lstStyle/>
          <a:p>
            <a:pPr algn="ctr"/>
            <a:r>
              <a:rPr lang="en-US" b="1" dirty="0" smtClean="0"/>
              <a:t>Informational Text</a:t>
            </a:r>
            <a:endParaRPr lang="en-US" b="1" dirty="0"/>
          </a:p>
        </p:txBody>
      </p:sp>
      <p:pic>
        <p:nvPicPr>
          <p:cNvPr id="11" name="Picture 10" descr="cover_image"/>
          <p:cNvPicPr/>
          <p:nvPr/>
        </p:nvPicPr>
        <p:blipFill>
          <a:blip r:embed="rId3" cstate="print"/>
          <a:srcRect/>
          <a:stretch>
            <a:fillRect/>
          </a:stretch>
        </p:blipFill>
        <p:spPr bwMode="auto">
          <a:xfrm>
            <a:off x="6629400" y="1066800"/>
            <a:ext cx="1219200" cy="1447800"/>
          </a:xfrm>
          <a:prstGeom prst="rect">
            <a:avLst/>
          </a:prstGeom>
          <a:noFill/>
          <a:ln w="9525">
            <a:solidFill>
              <a:schemeClr val="tx1"/>
            </a:solidFill>
            <a:miter lim="800000"/>
            <a:headEnd/>
            <a:tailEnd/>
          </a:ln>
        </p:spPr>
      </p:pic>
      <p:pic>
        <p:nvPicPr>
          <p:cNvPr id="12" name="Picture 11" descr="cover_image"/>
          <p:cNvPicPr/>
          <p:nvPr/>
        </p:nvPicPr>
        <p:blipFill>
          <a:blip r:embed="rId4" cstate="print"/>
          <a:srcRect/>
          <a:stretch>
            <a:fillRect/>
          </a:stretch>
        </p:blipFill>
        <p:spPr bwMode="auto">
          <a:xfrm>
            <a:off x="5029200" y="1371600"/>
            <a:ext cx="1447800" cy="1066800"/>
          </a:xfrm>
          <a:prstGeom prst="rect">
            <a:avLst/>
          </a:prstGeom>
          <a:noFill/>
          <a:ln w="9525">
            <a:solidFill>
              <a:schemeClr val="tx1"/>
            </a:solidFill>
            <a:miter lim="800000"/>
            <a:headEnd/>
            <a:tailEnd/>
          </a:ln>
        </p:spPr>
      </p:pic>
      <p:pic>
        <p:nvPicPr>
          <p:cNvPr id="2050" name="Picture 2" descr="http://ecx.images-amazon.com/images/I/51h70L5h22L._SX258_BO1,204,203,200_.jpg"/>
          <p:cNvPicPr>
            <a:picLocks noChangeAspect="1" noChangeArrowheads="1"/>
          </p:cNvPicPr>
          <p:nvPr/>
        </p:nvPicPr>
        <p:blipFill>
          <a:blip r:embed="rId5" cstate="print"/>
          <a:srcRect/>
          <a:stretch>
            <a:fillRect/>
          </a:stretch>
        </p:blipFill>
        <p:spPr bwMode="auto">
          <a:xfrm>
            <a:off x="2286000" y="3276600"/>
            <a:ext cx="1295400" cy="1693985"/>
          </a:xfrm>
          <a:prstGeom prst="rect">
            <a:avLst/>
          </a:prstGeom>
          <a:noFill/>
          <a:ln>
            <a:solidFill>
              <a:schemeClr val="tx1"/>
            </a:solidFill>
          </a:ln>
        </p:spPr>
      </p:pic>
      <p:pic>
        <p:nvPicPr>
          <p:cNvPr id="14" name="Picture 13" descr="cover_image"/>
          <p:cNvPicPr/>
          <p:nvPr/>
        </p:nvPicPr>
        <p:blipFill>
          <a:blip r:embed="rId6" cstate="print"/>
          <a:srcRect/>
          <a:stretch>
            <a:fillRect/>
          </a:stretch>
        </p:blipFill>
        <p:spPr bwMode="auto">
          <a:xfrm>
            <a:off x="3505200" y="1219200"/>
            <a:ext cx="1371600" cy="1447800"/>
          </a:xfrm>
          <a:prstGeom prst="rect">
            <a:avLst/>
          </a:prstGeom>
          <a:noFill/>
          <a:ln w="9525">
            <a:solidFill>
              <a:schemeClr val="tx1"/>
            </a:solidFill>
            <a:miter lim="800000"/>
            <a:headEnd/>
            <a:tailEnd/>
          </a:ln>
        </p:spPr>
      </p:pic>
      <p:pic>
        <p:nvPicPr>
          <p:cNvPr id="15" name="Picture 14" descr="cover_image"/>
          <p:cNvPicPr/>
          <p:nvPr/>
        </p:nvPicPr>
        <p:blipFill>
          <a:blip r:embed="rId7" cstate="print"/>
          <a:srcRect/>
          <a:stretch>
            <a:fillRect/>
          </a:stretch>
        </p:blipFill>
        <p:spPr bwMode="auto">
          <a:xfrm>
            <a:off x="2286000" y="5410200"/>
            <a:ext cx="1600200" cy="1143000"/>
          </a:xfrm>
          <a:prstGeom prst="rect">
            <a:avLst/>
          </a:prstGeom>
          <a:noFill/>
          <a:ln w="9525">
            <a:solidFill>
              <a:schemeClr val="tx1"/>
            </a:solidFill>
            <a:miter lim="800000"/>
            <a:headEnd/>
            <a:tailEnd/>
          </a:ln>
        </p:spPr>
      </p:pic>
      <p:pic>
        <p:nvPicPr>
          <p:cNvPr id="16" name="Picture 15" descr="cover_image"/>
          <p:cNvPicPr/>
          <p:nvPr/>
        </p:nvPicPr>
        <p:blipFill>
          <a:blip r:embed="rId8" cstate="print"/>
          <a:srcRect/>
          <a:stretch>
            <a:fillRect/>
          </a:stretch>
        </p:blipFill>
        <p:spPr bwMode="auto">
          <a:xfrm>
            <a:off x="4495800" y="2819400"/>
            <a:ext cx="1219200" cy="1447800"/>
          </a:xfrm>
          <a:prstGeom prst="rect">
            <a:avLst/>
          </a:prstGeom>
          <a:noFill/>
          <a:ln w="9525">
            <a:solidFill>
              <a:schemeClr val="tx1"/>
            </a:solidFill>
            <a:miter lim="800000"/>
            <a:headEnd/>
            <a:tailEnd/>
          </a:ln>
        </p:spPr>
      </p:pic>
      <p:pic>
        <p:nvPicPr>
          <p:cNvPr id="18" name="Picture 17" descr="cover_image"/>
          <p:cNvPicPr/>
          <p:nvPr/>
        </p:nvPicPr>
        <p:blipFill>
          <a:blip r:embed="rId9" cstate="print"/>
          <a:srcRect/>
          <a:stretch>
            <a:fillRect/>
          </a:stretch>
        </p:blipFill>
        <p:spPr bwMode="auto">
          <a:xfrm>
            <a:off x="5867400" y="2667000"/>
            <a:ext cx="1600200" cy="1219200"/>
          </a:xfrm>
          <a:prstGeom prst="rect">
            <a:avLst/>
          </a:prstGeom>
          <a:noFill/>
          <a:ln w="9525">
            <a:solidFill>
              <a:schemeClr val="tx1"/>
            </a:solidFill>
            <a:miter lim="800000"/>
            <a:headEnd/>
            <a:tailEnd/>
          </a:ln>
        </p:spPr>
      </p:pic>
      <p:sp>
        <p:nvSpPr>
          <p:cNvPr id="20" name="TextBox 19"/>
          <p:cNvSpPr txBox="1"/>
          <p:nvPr/>
        </p:nvSpPr>
        <p:spPr>
          <a:xfrm>
            <a:off x="914400" y="685800"/>
            <a:ext cx="1905000" cy="369332"/>
          </a:xfrm>
          <a:prstGeom prst="rect">
            <a:avLst/>
          </a:prstGeom>
          <a:noFill/>
        </p:spPr>
        <p:txBody>
          <a:bodyPr wrap="square" rtlCol="0">
            <a:spAutoFit/>
          </a:bodyPr>
          <a:lstStyle/>
          <a:p>
            <a:r>
              <a:rPr lang="en-US" dirty="0" smtClean="0"/>
              <a:t>Native Americans</a:t>
            </a:r>
            <a:endParaRPr lang="en-US" dirty="0"/>
          </a:p>
        </p:txBody>
      </p:sp>
      <p:sp>
        <p:nvSpPr>
          <p:cNvPr id="21" name="TextBox 20"/>
          <p:cNvSpPr txBox="1"/>
          <p:nvPr/>
        </p:nvSpPr>
        <p:spPr>
          <a:xfrm>
            <a:off x="3657600" y="762000"/>
            <a:ext cx="3048000" cy="369332"/>
          </a:xfrm>
          <a:prstGeom prst="rect">
            <a:avLst/>
          </a:prstGeom>
          <a:noFill/>
        </p:spPr>
        <p:txBody>
          <a:bodyPr wrap="square" rtlCol="0">
            <a:spAutoFit/>
          </a:bodyPr>
          <a:lstStyle/>
          <a:p>
            <a:pPr algn="ctr"/>
            <a:r>
              <a:rPr lang="en-US" dirty="0" smtClean="0"/>
              <a:t>Earth, Sun, Moon, and Stars</a:t>
            </a:r>
          </a:p>
        </p:txBody>
      </p:sp>
      <p:sp>
        <p:nvSpPr>
          <p:cNvPr id="23" name="TextBox 22"/>
          <p:cNvSpPr txBox="1"/>
          <p:nvPr/>
        </p:nvSpPr>
        <p:spPr>
          <a:xfrm>
            <a:off x="1447800" y="2895600"/>
            <a:ext cx="3048000" cy="369332"/>
          </a:xfrm>
          <a:prstGeom prst="rect">
            <a:avLst/>
          </a:prstGeom>
          <a:noFill/>
        </p:spPr>
        <p:txBody>
          <a:bodyPr wrap="square" rtlCol="0">
            <a:spAutoFit/>
          </a:bodyPr>
          <a:lstStyle/>
          <a:p>
            <a:pPr algn="ctr"/>
            <a:r>
              <a:rPr lang="en-US" dirty="0" smtClean="0"/>
              <a:t>Space</a:t>
            </a:r>
          </a:p>
        </p:txBody>
      </p:sp>
      <p:sp>
        <p:nvSpPr>
          <p:cNvPr id="24" name="TextBox 23"/>
          <p:cNvSpPr txBox="1"/>
          <p:nvPr/>
        </p:nvSpPr>
        <p:spPr>
          <a:xfrm>
            <a:off x="685800" y="5410200"/>
            <a:ext cx="1143000" cy="369332"/>
          </a:xfrm>
          <a:prstGeom prst="rect">
            <a:avLst/>
          </a:prstGeom>
          <a:noFill/>
        </p:spPr>
        <p:txBody>
          <a:bodyPr wrap="square" rtlCol="0">
            <a:spAutoFit/>
          </a:bodyPr>
          <a:lstStyle/>
          <a:p>
            <a:r>
              <a:rPr lang="en-US" dirty="0" smtClean="0"/>
              <a:t>Grammar</a:t>
            </a:r>
          </a:p>
        </p:txBody>
      </p:sp>
      <p:pic>
        <p:nvPicPr>
          <p:cNvPr id="19" name="Picture 18" descr="cover_image"/>
          <p:cNvPicPr/>
          <p:nvPr/>
        </p:nvPicPr>
        <p:blipFill>
          <a:blip r:embed="rId10" cstate="print"/>
          <a:srcRect/>
          <a:stretch>
            <a:fillRect/>
          </a:stretch>
        </p:blipFill>
        <p:spPr bwMode="auto">
          <a:xfrm>
            <a:off x="4800600" y="5410200"/>
            <a:ext cx="1438275" cy="1133475"/>
          </a:xfrm>
          <a:prstGeom prst="rect">
            <a:avLst/>
          </a:prstGeom>
          <a:noFill/>
          <a:ln w="9525">
            <a:solidFill>
              <a:schemeClr val="tx1"/>
            </a:solidFill>
            <a:miter lim="800000"/>
            <a:headEnd/>
            <a:tailEnd/>
          </a:ln>
        </p:spPr>
      </p:pic>
      <p:sp>
        <p:nvSpPr>
          <p:cNvPr id="2" name="AutoShape 2" descr="data:image/jpeg;base64,/9j/4AAQSkZJRgABAQAAAQABAAD/2wCEAAkGBxQTEhUTExQWFRUXGB0YGRcYFxwfHBwcHR0gHhweGiIcHiggHBsnGxofIjIhJSkrLi4uIB8zODMsNygtLisBCgoKDg0OGxAQGywkICQsLCwsLCwsLCwsLCwsLCwsLCwsLCwsLCwsLCwsLCwsLCwsLCwsLCwsKywsLCwsLCwsLP/AABEIAP8AxgMBIgACEQEDEQH/xAAcAAACAwEBAQEAAAAAAAAAAAAEBQIDBgEABwj/xABIEAACAQIEBAMFBQUECAUFAAABAhEDIQAEEjEFIkFRE2FxBjKBkaFCscHR8BQjM2LhFVJy8RZTgpKTorLSJENjc7MHRFSD0//EABkBAAMBAQEAAAAAAAAAAAAAAAECAwAEBf/EACoRAAICAQMEAQQCAwEAAAAAAAABAhEDEiExBBNBUSIUMmFxgaHB4fBC/9oADAMBAAIRAxEAPwBbxbPVhVqxWqAeI8AVT0YiAA1vIYC/tTMET41QCf8AWN+eD+P5JUrVW/vOTBPdiSdtsKK8WN73iNvKPxxzqVgaoMo53MMpPjVbW/it9b/DFLcRr9a9UHt4rf8Adgf9qABGmbQN7f1xzLOhBlJMbybfX441sxyrxeudq1b/AIr/AINjv9qVovWrA/8Auv8AngdKN4/RwT4IUAnS0T54N0CyKcTrBgGzFX/jP1Fp5sWUeI15IXM1THVqlT8ThemXZmYjft59hiVPUDqMAzt1++IntghGf7ZXmTmKoH/uv9BqnHKnEKylf39Yk/8AqvAHc3xHJ5cG7EkmYtY9IHUnyA7YnxMGmhQ01WLc0SZEyI3FunaJ3hLZlZH+1a86BWqlh2qP/wB2I1eOVUIPj1rFSSXYjvtN7DbrgfJOotFz+vlgzN0lamBJgkbeXQ9O+NqpmXIoq8bzDMT+0VgCSf4jj7jbDThfGq+nmq1CJ3NR5+rYXZijCNCzteJgCdvKOuI5ei5hQwH3T+fTDt2hmM34tmJjxqv/ABG/PF1Li1Yj+PVmf9Y354V5TJ1HcIqksJsNwOpYmwA88Tro1IlGBVhuD18/MeYxjUM1z9e/76rvb943b174sp8Uqz/Gq9f/ADG/PCunmLibYuaqVMwCb7jvgOwUMzxetECq/rrP54o/b8zBirVI/wAbfnjmSqIw0izne36GCKdPR5/DE9dA3RXleM1xympUud9bE/CTbD7J5+qVBZ2jvrJt1nzwnr5DqBc9Bt/S33YgqslgTB6YVtS4MNzxZybVHjpzHBy55gJLt/vH88ZnL1YmcEZmuWWB2xnEBruCZtmcjUTynqT1H549hH7I1Gau1reGfnK49ikY7BF3teitVZlMkEqw89R+vphDmcnUpRrRl1dwRp9bbRjWZGrTpZuv4wAJd2RjBgaj8vvxzP8AtXRY2XVPvEAWg2FwZnfsJxLXKLpKymlPdmWThdVpZaZK/XaZ+WOZDIGo+i6htvM7R9PnhlxH2md2VaZ0JJHQSvn2t5x8sCpntE6X02bQQs/amb9++HudAqKYGiqC+og6GgjY9j6/54Op5emEQ+IV1FohNUQYljIA7xfp3wmpoWbUeYzJ740vhL4CLoANUsacm6kM9h0k+GBH8ww6Q+JRlOpcAtXJ6aaaUJzDnTGonnWowcWIUppptcgyLyIxHL8CLVEQ1U1MQCADYMYBQtCsSYA6Enc4ZNWByxeIbkpQD9lYLnf7XigH1jrj2bK0q4ZiUQIvh6oln1LUBIB21ap3C7E2OGRd4IpvUDZWrS8SnVI8M02qFEpqOdVXUNTGeYaG5mmZIGLcxkqL+DywjJpSkXJ0aSxdnZQpYQRAEElt4AwGlWlpQM0VBSqIoB1LzF7vpBK2qN1Owt1wYlYRSqeGdNMaZMQ9hJI1Suy7b3nTtgWZ9pNq/P8AgHTI0qa6/CBPjmgwLvAKgElDqnSQdzqi+CMxo1mmQoVXKKiaoqEKWAJJmZCibEzHbASZtTTKRUISoainlhiQBNTmlWJEHSGtpEmMX0OJmahWkzK5DliFlZgkCxgEcpvcdjtnXkzniqkv+sIFJcwKIXSpf+JpTSF0yGDGY6rE/wB4Ypy+UpqGHK7aNZL6rkjWqLDDT+7uW3mRbHMtxdqRdlUQxLEEiSWMmwFgAD163OKsjmVdWBsxUKYgyANAMlhpOk6NnnfC+TRli1O/4C1yqpTpEToqvrfUTLKiipfoQEqf3ZlSb4XxSrZoA6lpTZYuVWW02gAte9oB6Ri2pnJW2o6UqoF08o1jw5ktIimQLqDKjvYHKGKoJgCCJmILKyifKWF8NYuWcW4qPH+xvlqI8I19NJD4LSiovu6wquAxJ9/lJIvfEDw6QSSgYhDClSFmms6lUzTlwekSY3MYnl6WujpSpLkIhp2MANJZYJJEiSCBv1wxygSpUcheVMtqVehafEQN35YEH3oi+BJWjocINOvbMycuUILBlBO8WPp3wVSzRgKBbvvHngnMM75YFgzlhJcsxDNqkXI0KVCmwMnbqcC8JqlJD3Qi/fCTVHJkxqMqsKynEjqvt5YlmK+ogyOxwBW5WOm6TE4jnT4YHUN5jAjFeCDT4CxBOChlrSPpjLDNOBb3Z6YeZfiBVRYksOvTBkmuAqPs0PsWkVn7aG/6lx7HvYurqqkj+4f+pcewybAZ3i5L16pLERVZRBMxrOB8sAKgLOEHcmem/ecX8TrIMxW1E/xXFhsNdyOh674EzuUXWNR0ofdUm/q3SbDby88D8CsmeFB64VXhbnV2VRJJ89IJjvAwdU8MAnwUNNRbV77AQCSZmZIusAE4E4Uo8Cu83CqoHYM4J/6Ri5HC6fEJFNqLIYEnnLSVGxIheo6YZejvwKMMWuSvehaiaWdRMKzLPXlJAO0SYGGNRqldFRYQUyrKBq3QECJJg3Y267zgDIs9WqQgANRyb7LJLGSRsBJ9AcNyypPhojKBJZ71HAgE2Motx7mmO83xnaIYsEsj+NIHzy6kDBmDQQrQFI8gBAWRExhYvBmAFRgIidM3J3O3p9cOMtTQurFzDElAQNROliFkypbxAF2+0p649XzgfUCralBIJqMCrRAICBQTqIEEEd8C2ZYMjTb8cgfAqgMlkEqLGO+/nIjfF/E821QrBmNido9YucFVDBB8Kmafh+I5ZQajQwpsCXJAY1TFogEEYqzVFabFVouyoI1BmXVpEFzqU7m8iBcWwHDewx6acns17FNGj7xbqOUDpHrg5M01NVQHedUG39d8Ty1Cm92oDTMS9dwAJv7rrMTih/BCqwQuJYavEIgg2WImylbnecbTfIy6Samo7X+z2YUOTAB5ZJg2iT8T+eFgcFo2YGNunQ4f1qdJVICPrCg1ENUwoJMX0yZDJI2BJwHRy9BmQ6GQsTC+JJeAbXXl5tIk73w0Y1sD6eenVtXHJ1KOiyyurofxFrYAWvEhiJ8/wPXDhRRqEcmZJA+yytA/3Z+eAOK5dF0shcqZEOBqBU3Ful8BI2TpcmJfNC+pfbaNvO+LaObiJG21za8yvYzhlXo0QiP4Wv7LtrdYbUxCgTp06NJnSTJa9owHXpKGYLI90gG9mRXEnyDR8MEWWKUYKfhhNatIABHMZNgJ8zAtf9WwXW4ZV0hBpbUQF9WgC48yMVZIGklPQIrVDqDEKSFJKqqzMTGotvBHnhgcw/var+8KigAkowBkRpJDXBInboSMK02y/wBO+3rk+d6/ALppmo2hhSEkaWnSQDYgiTBF4I3npiniHCXeWpL4p6imytb/AAg6/wDlxfTpo/iHSBpplpWRJDotwSQBDfZgeWBECCCXK6pjlJAjuQdQ36KcGtzpXT9Nkx9xNrwK11ofdIPp7vQ9LYPZCLgza+CmzK87GGlhEz0AAib9OuBF4kLyN9hgvc8t87Gn9hCfGbb+GT/zLj2O+xFQNVJiP3bW/wBpcexkAQ8SRXzVVRyk1nF5JPM0xEDfpgj+ymCtKgMAbNdiouSIJ/MDF3E3c1apCxpqtzGDIDGAoNrb36nA+V4jUAPhzM6TJ5itrAbz+WJyb8CUR4fAStTkS6qwA6aWAI9eafTFVSl4lLSd6csL9PtL6kAMD5HvaukdFQ1TUEySVudQMhxMRJU2mLnpgl6ppuHQ9mViJB6qSOttx6jDX5PY6LRlwSxPnkF4fQ0UqtXfUopg9tZJbpYlUI62MdcXZQaq9NSOQU/D2O7UtYM7TrqR8IxHNKUR6c2Fcx5KKdNkE/4av347RqKMwi3nXTAvYABZgT2GHOZx04o/shkKZbwoNkrqb9jvHrpHyxHPuRVzJG+po/4yYv4OQAZvNWiPjqP9MD8Q/iZm8cxv/wDuTG8ItkW+T9IPo0i1DS7Ak0WBaZ/+8p9zGE3DQNVXTt4TwYjphxT/AIAif4LRMf8A5ifDAFKkFqVEEWo1L9dovjHLH74fwB50clI/yt/14lSH/hh/7z//AB08SqUCy0iIsp36kvYehxf44agCQP4rC3+CngWdOJX1W/tjfiGRZTm6kGHooPdIA/eUYv5wTjPbPQt9oX/2x+vhhpmaEeOniVT4KIwl5BlqY27DX9BhaDLUbfaUz5ar/gfhg+RpKKwbO/kG1N8yLEB4vtHiEY5WreIEZwCiCJAuYgS17mABPx74vFXRWruHdAHadCgky5gQSOvniuvnWdxuw0wdagFt9wJteN8K+BeuilO07e2xc0Pl3CSf3gO0QEST/wDKvzwJnagimYMhNJH96C159CB8MOOFIxVKYUkujLUIBgeKzCT25adK/lhPVp66UFlRkZjLGAVK6lAge9KPA88HgdxvpaXiv7CK+bGrLVBcLTQR/gJU/VTgV80aTVKWkmWLKwvyPpIgdZCgzNuYROxS0VaiAramEsLCemoCOkAN/v4J4RmbC0sIWIF1J72uGO3Zj2wLpbFJ4+708ZLlbMH4arxXlGUfs5kspF/FpGBP8sfo4jlqIZUEA2bcx9obYatmi4r6gQRRbef9ZS/GcB8IyIq6ZBOlWNptLL2wur42JHGuw1+T1LJZemSKru+5GlQP+6T2t2weFy+madMO17fEDcg998MqPDxPuMT6SNvP9WwXTytMXBAIG1j6/X8McsspLt40VezVALWJVbaDYiGF1sYA+ePYO4Mi+MzGzaCNj3EzeJ2xzFoSbRGWmzMZmVzD8pI8VydQ/mJESQI+f1wtakaz1KjwmkliQsEzYAAbG209Mb7NEamsDc7jzwozuQVhdFAN9rYs8M72OVZY1uZmnSVqfhorEoA7PI5QOhv9NzFgb4qzKhaYW3JUZZA6EK0f80/HDqtkhTVrQCaZO+wYzPw6DC7M5Wy0lOpyxZoYEEkBQJmL6ZPafI42nTseh0cW5KdeyrPU+Qt2dJ/2qS//AM8VcKj9qliIRFfbf9wD9DN/I4Z5vhzFXqn3agGnYBQv8Nj2BFjO2qdhgSmwjwypNUIae8BV1SWbzhismwB9MNdBgu9BV4f9AuQqLTCNUEqahIvEaADqM7gahHcg9ox7O0NdXMqOpY/AVVY/ICYxrOHZBRQZGpyHEXUzpvG8ESWYwf7w2jCqtwaoW1KpDCIYAXiwJvIaAJixMm22BTvgVZscpzUnVi+pTimlFhH7sI029+u1eb7coXtvhfkaMGoRt4NS/wAB8evxxr8twtgGNTmncMQSxO5a5G0QJMXveMAf2YF8QKIV9MgMR7pYxMGRzAx/KMHSyHch3U72XkV5WmSi8sjSxFiZKtMesEfMYpz9NhSAZQpNVjA/wJM+c4e5XJtTICSoBmNU3iB0EWP3Y7V4UXChr6dUHXG7FttJvLH1wNDsrHqMaz623RHitNBTzDArqaks3v8AxKMT2kCR8cAcEWEabSojzhjP4T8MHVKDOgolZprsSYNixEmCWu5iwgRgrh/CwsgTEGAWkaipUG4AG5nvy9sNpM82PtuC5uxLkiP2ivJgeISfTxCPxGGarIDsyohBloJYcrEQDAg6Ggz9nzxx+Cv4j1UOhmZjaoBcmTHLcXxXTylYmHVqh1Co2oqZhHVRAPMsvJFrACDcYTZjdQ8WR60/4Ka2XQsUDOugBNSkRyIk+plyLEbHHOFKlPMNSr3COLx1Vok3/usevXFFfJMFmoGaXYswDgaXI1TYSZBMQRv3xa6Ma5qEIyVCbB1iD8ZsIN+ov1waLwzalOLltWw/zFLK62inpbSWR9RJMCV1WAAIEwCfrGMrqNOtU0WGlyPTSWX7hhhnc8tUq7NC1KanxEQxqAIcBdQ7kRNrT5gD949SoAbhgqxJ5gVRbdYP0wqikPghKGOUpcNWH0eJGomYU/6p2BAGkAVKQgGNpn64n7O500hqUSSjAf764A4Zl2pjMB1IJoSfKatIBe0mCf8ALEcrVNM0CXNNSWVnG4EqTEdYOFcVppEYX9M2/Y2yPEcwapSGkkSHkNf+VgG2+UHAmd4ppr21HmMibHaQItB9Ohw8z/GqVVa+ZpVCGRBRWF5wt+ZrbEsbjaDjFZovUZnCECQRY2HQD4Ynjjfg5JpJcm49mq7tX5zTJNJm0rHKNagbWkwZHS3e3cVexVddZ5P3jIWdiBaCqhR9TjmKRjsI0ifHeAZpnNSmSy6iQA6zvIiALeRHzxLJ5msCq1cvWPTX4bG/oosP6W7ailwWqGZ/EADHVuIiT5WIt92GOQLIvMyHzAHXrPa3XE11E4SEWJSRjc5kGqgqovJVlIIbluJsSpt1U2PoR7hPshv4pAndNy1thKqAO4EkzuMaPO56pULJT5Z90ixsBI/z+GFPtTxOoq2JRkIMiPievfb88V7+p3RVOcYaFKl6O5yhVTpI8vujCxcugMlCNoXUdIjaFnSsdIFse9nvaJKzmlmXubK+wn4x8/hhjm8sysdQOkCdQkgjv1tijz6eUcrhJbAr1uvNHr0x1ak9Thxk+B0Ss1SzFySBrYb9CPdJ+GKOLcJSiAUYooBUAKI5iDeYn3d7/XB+rj6C8LoVVHC8zEKO5NsK6fGV1aCDJNjp8/674Y1qVZ10+JTht9dMyb2gDbAi+xZLzUziK2qwUehkybWjp2wH1EWwRgHgHy+WPX8jh7/ZlFFM19YAgSBNhfa5mcAVCoVSJkNJFoI2uOgIM/LDPqcaB22BKP5b+Q2x2r52xb4oBqgiJupg8p0xEHpIn44spxWRfDIV1MNqLCRF7gEXI2nBXUY2btsEU/HFbVBhrmuFQQFqISCJGpRaR3Ijbz3wFxDLwbiJi+9tpOmbdcCTxSGWpEErbqDbzxTmMsGTSVUr2MfScRqQoWWAL7DrtPUeWLaUtBWSD0wVjj4Yup2BLw3mEQF6gKgB9Rp0k+ZE+eLkyKqZAFtgIA9YAAnzN8OctkSRNsTzOWMCB62ifjgdr8j911RnOJUGqKUuAdJkAbrqsQSLc0ze/Trhbk8oRKVBMNKWax+0ZtAKW33C9hh/WaLnGezuVzNaW0EKtlKra87k22388ZpQ5OiHU5Hj7a4Lcs9BWKqiAmTKmbCLEYLp11N7EHrNvhhTwz2ffUCagQ3BltiQRAgHuRb54aVuBU6QdQZKmxFQ3btEiW84xJ5oLaiehjr2dP702jkPTzGPYD9lqzNWPPIKMRIA6p9d8ew6cQUxyuYIeqSrLpnTLAA3/mI33ER2uMA1cyGkE3kRMQD1mduu2HntHnqYGh6Rc6RpMxuPTyxmuUCV5jHWPUx8on5Y4ZJXZKX7CqHLUGvUp0krHNEwQd+x6Y7xek603KwwP93eIidJG8Ejr8MG5TIFkmppVSA0tZhH93tvGCWprMXQC4Ji8DqTtf5CPIYpjxzu/BSMnRnPZmBTYVKaosgKz0xrn0O4+O4xrP7Spuh0tdLeGxUbiLhhMT6bYQcRogBnvAhtLXgEgbGZMEXNxMdIwjUajJ6nSYXlBOxEX2vaNz0JxaWLyUU2xj7S8WrAqxqMskgrJQRbaDfqZ+pwo4fxsqR4jllMzqYkXO4Bmdr98MbsDqGsSsIwlheCV2ntb7sG5fgNHMe4iGOggSex288LodVQsp/gGbOUKjE02Vx0EXH0+mCKWQfWKhV73gqx7bAdLRN98MOGewhGo2RgYWDMeZjr0iRjT8M4WMuCzksY3JkwJP8ASxxFwfgRQMbR4hLWWAWJJj52jl2t64qq1tR3iPr/AJ40FPI5Y6iy6dXusXMTAtJMCAR0nfti/jmVohBZQ+kwVWZAtcgHTYb9MTWK90wuFmRqOLFmAB/vkfGPhinUmsvQcqdzBkGNjceo7HFPG8t+6DaZWQxO42VRfpeR8cJMpmHSoCisGWIIUkQe0z8sVWKldjLFsaOhU8QyxuDBWI+Vz1wR4OtdAqlSbb3+ZsLemDqWVHhGo3IWIKAkg+YsesxEb4zVbiSiYQlRafr+ffCKDlwI4NFfEMkzoCzB9M7XNttXUYuq5rw6SrSXSQZJkhp68pvsMFcG56fOVJBYAyDIG1+9t+wGB+JZIHSx2Bt3+B/XXFFKSdC+R5wniVM/+YFHQGRv2F8ajI/vEOpeUbGd47eWPnnD+DeIdb1NCC8Rqt1j9dsbfLZqmiKkFVGwF57bYf6mpUyigmrI1uB6OZFDm8axyj9DGX4nmswWdS1vdiYAO/LBGrG9ymdJUhl0m8AiDHQ4tOUWonurPXlHTaPORhnBT3TNwfLRnSWAZCGBXUoJGoT2sR6fW+J10Bdj4aqJFiZIJ6kxYz8r4f8AHPZdtRK2BIYsYJMR1HW0/LCIU2qO2ssscvuxtYA7AW7beWJSi4h1JrcK9lP47EgAmmT2+0u366DHcW+zmVC1zdpFMiIH95fh288exSElQhqOO5NamnTPiQBtY22ve29gcCU8otPlCgvcARNt9THYbWO3xthhW2JWAJhiTcgXMdhBj4dNyJmK4cBVBHQ6Zk7dT9X7bTh1jimGisIzDlloIl2JkCYgAknp75J6xtgZ6toEqgMtHOC3YGLiZ9TvBnBeZq8qqqNYGSDtfpJU817RIvI2wLnlB0U5KELP2ybWEwDedukKeuHsNFlahrlg0FoIMG1/UeQ+OEmcyRE9DAgydL33u28WO/TDlFuAW3XSReJ1AzcTtGDtKVFSmKssDzW3jpceX0xWO63Eexkq9MIvUKwEAC87WaIt2m/xxFC5OmGgdZBaR1IEazA9R677PPcEVqcKW0xJOn8DB89vuxmHyApsCqsY5m1GfUQLj54DjXAYy23NDwvibKjkCxgyep239Bv5YtqUnqDkadUalJv3n09MZ1HdDIMjp6b3A27QL+XUPcg5Zg/uheh2J2t1xOcIz2ZnfIuq5ErU1MCAhgk7Dy88QzQjWZBECwX7PcLEgjaAca3PoCnckflO2EXEKygfzddP6/V8QWBwezFU3Ey3HOII9IKGRjImd4v3E7kdu/bHvZXiDKUWZpAyQJLLHrbSb29euNBxEMdNODpKmxWRIM3vAH4kYQ0s7TSUdSgsxtAIJHuhY7TJ6Yb8Mupo0HEjTZ4Uid1WBEdyp85MxuBcRjEcW4dW1MEosQCdLSoEE2sG388S4zXirq8Qmygwxjv0AAsT1m2Lchx0nk3Cm77Eg7SJ39IwjU48Ac2uAOjlM1TBldIkEiNXTythiKJC62gT1ED5gYZfttJ6JMFXEAHUfiSNtsK0LOSO97+X0viblKRN78hPBadTxSVMqPeHTe3xnpjVU6W1tR2s3fcnpIwH7OZHRTNYCdQlZNiOnvW+uKqrlqkhTvMA7k3Plucc0/lIaOxoKOSC8zMSDGrmtIAuTv8ADAfEvaVlDeFChT8x5DoNoOLMsrIpd/4YEnUJgfCSTP4YG4kKKuQS143ExAmdwN4xfFNxVlmk+TuR9sqbDRV3Y2PecF8U4VSqSQw1kWA2vsQBvO+Pn39jprLK5IHRgGtMAbXIJ6d8aOhlKSsruzKRYEkrMWuBaPO2+Ol51W6J9u+CngeXqUa5pOdkJAO3vAEid79cexpnzC1HBHhmFPMLkyR9LY9jRpoGk5QoioXQtBMto1bxMav5djA8p8xc9UqWn32IhRBCkCJHYDa3fzOAa2eCF5VRz7kb7wZixEXIO3nizh7rUBKOWMljJBiCOhUEqGvvbpbDOV8GUTq7GKksXYsDHnbmtvsAepwrzOal3IupsCb2W0DrHvGD3wU9YorEQWJ0roBW5JAsZ6HbsPmJliVJ/clyAfe2vEFrXiBI8zgWELfOLqXQI2DazaQR1iNhG33YLycGoGlATezKfubt6XwnRQ3MVCtYe7EAERsJJP54v/ZwtRm1MJ+0GgEzEWU+t7ffh4uuBWrNjl6zESXBEaSZBHnA+uJ5rhCsykbHp3v8sZzh+ZKDSgJIvBPToZt6f541PC650SYab7bemLJk6EvEuCFBqRdUEEgm2/Ts3mcLsuWBEElTv+QEDT6bDoL23tVpkAW+84znGeFEU28OAbmBaZnCteRohWXzRJWwK9e3w74tzOTV6i1VKtadMA4wicWrUKZpkH1jmAMRG8T+eDOD+1un0UEH162xk7BNU6NVXyy1DY7fZKzB3kfQeWBP9HaLiPCVVI5tKgelh1tiih7Tq7k0yCF3MX879sOcpxLU7CANhJ9JHwvhHjjJ2ZT2o+e+0XsWyamVj4YGrVMfOVPXzxj0yVVTAUNeJW/3Y/Q605QhoIv06YzvFPZem0uFANiIAtG9o7d7YScZR3Q0Vfk+Rrw+qwDE6BMbjf59vwxoMppoKpcEs4IBUTFvO4kxe9pxr24VSAWo06hYiYHXePlP9IXcQ8BuWASFKwZBkxBmN/XHM8jckh1jp2U+zb1P2TmKrTDaQWMnzFrwCbf0w9y2UogTqVjMkyB87yB5YQkaRKqAuokAe7JvA6gQBPcdRjjp9khV1EDcbearG/Qz9+H7EW2x6NDmVrMzKoTw4swEnYbmYseoBwbT4f8Au1R1DMAATJMx6gfo4+ccG49VyrsFg0ySGQkACDciTM/f5412V9s1qAaFJizAkSPK36ODKKiZyFWfyDI76lpKgu2oCwMFfU2jYkme4wvotISORbgwDDCxkwBvPc7+uNK3EcvWUl0ENEhvoD1sfLGd43w6g66dAtOm5IvAOmSQoI9MJ3IjWkrL+E1l/aNKzakTFgBLL5k9J+OOYE9kuFhKmqTamVHYgsDPrII9Ix7F4yjRNzRdn2LO6yVGsyR6nuP18MI8xlaicygGeqEqSD0gfLDvi9IeIRTmdRm0XuTE7/DFuT4a1QlSXABG6EkTYSQIFzvjm3TJxnNcGYbO1lUqyuvNO2ogifXucBHjLX/eMNVtvja1jPUXxqrDUdUMpFrH7pANuhMzbbBi+zdWogqaAwkQoFyO5tH66YopjLLL0jGji5jSXsOune83PWJxGpxTVALyAI2++Bc+ZxrqnsO+sSgjckbfEx92Cn/+nNPcvpnb9fo4Otfkopv0jN8O44iC5mbGx/XyxreAe06MwQSOssT95wtX2LQGBVUjVBNzt8N8HZLglKnzeICw2HWJ7fgcBZ1xEDV7ujdZWsd5BGC3ExbGaymfKLpgef8AKJ6+fYHBtDiKzC6jaSSJ+f5/0x0xmTcRvm8mjj3RPeBOMNxf2IX98yF2ZjqABgT12xrctn0dgDKzcHv3wzAGKNWhaPktHhzUidKOCsWBm0bR169MbbKU5VNYvHQb9ht2wfm+GQSyb7kdPM+RjAlOTYEgA3/R9ccaUoP5FoRj4C6Gc0CNJMdsGUcyKgselx1/pgIIv9fvwB7Q0XGXrBG0lkPMJkTa0bHscP3WueA6E9kF5/Ji83TsLR0G2MbxHhSiq6iNtfN1UAAzM7flhxmc3nmRfDpIynSSSw6iTM9O0fHyLyGUZl1V0BIHvECOs26iO84lOKcrQa23MxxXgGY8P/w7imyHUQSSpgG0EGOmw8oxColUFWLqSbnVqSe8e8pncG0eWHud49QycIisymQFU7QBO94hvPbGa4p7ShidFGkoII1MHaY3nTF/OMHTNfazamZPinEaetomdRsd4mRPTbFOU46ysSiKCxnVHN8/jth7T48Shp1ipvZxJXvcTbr8OnXB2a4cDTDFEGoAgiDKzaIt9evlgynX3onKV7UK/wC0GYDVe5v8sFU67FYMiYuN/riDZMqAumx2J3gdu2G9DL0KdJXZGLkWBmOY7+lrHEW4+CdX5O+z4PjNY+4d/Vdsex3gFaazadtBtHXUO9+v0x7F4faY+i0KaQDAmLmL/q5wNR4OoVlZjDdBYdz6/GcTogctgNumE/Bs7XrPWBqLpWsyi0kDoB0NuuFtN7ltJdl/ZyjTPKW22kQfP5D9ThzlFgR2jHHUjrPwjEVqmO3fDKKTNRbnVZ0IQ6WixgGPhhIeF5htepwbkKDtBFzA2w9LhRcgfHCvM8doiV8VdUbSIJ6Y01F8gRkM9wbMI0jTp20K4nY+e4An4YByHETTqBa1lMqCwsGuAW6979pwy0NTz+XqmmxRVZS6AvcqQCQk/wB7aOu2L+OcN/aNVQVFIXUAVEHyBEWNje2OeKSpmlH0MO6oS25LSJM7mPtKY2HrgdjNlOjoxnlJ7K14JgTPy64Q8Lz5pELJKGdwdh1FpW4FvIzhrms4PDZh7uiSABzN1VwBI2mbzb42jOzJ2KK3G3WpqpwNBMQLdLQYAmdhhtk/btxzVKcpsdBuP6xePrjBnOXJY7i8DtcSdz85xSc0AItBvcT8ugGL6qHWO9z7vkOMpVQOt1YSD0PfFeey4YB1v0MRtucfNPZb2sytAMsVAXHNDAoT3AAEfft2xpqHtarUiKdJqoCqTdRFwCIYgkekjCOaaqQFGnsMPZvif7RTqMQIFZkFwbCINrbHDPSDZjOrYbW+F7YyvDqLrNSkjoXqvVKvUFw0C4BgiAY3jDxs1T1aguprAEk22tfbzxK4oZh7CnQXUzNp206i09goPXyGEWe4gXBaOSZUCdjIvBkmbC0XG+J8ZzatTaoGQmCCs6hI6Wt0Bv8AlhccuW8JtIiRJSCuwAuTAvf3uhHaKKUfAhnvaiR4ZkMeYSADB6wbXnv2HUnChSGBVgSfMn5ELA874c+1J1LqBk6osDcRJmbbGBJ7xfCCnmiQpFhsLgSTsIH+X4OMj2YpBOSAsWgmJMzeBPn8uuOZbiLUTCkMhkwWMQY77HFVdy53uIkmfgL3iI3JGKGW5kISehWwNxIE7/E4zprczhZr6Odp1EkHVEqRE3853NxfFdZKg2vqgA9AOxnphblOMVFprTYIwUQIBBAj1vhnluJ64NSwFid722IHx+GOKUHF7EEtwjgFBhXOom1ODJAvK7REjzx3BfBaiGodKwdO8b3Ha2OYvjb0hafo0vDOJrVepSHvUiJgggzcR19bbmMR4PlxR8QGmyB2Lk+8CTM3E+XbAnCMoEzNZ9U6wIUDa5B63us/HDoVCTa14/zwlq9joC0grvaLXxUEi4uN/jjjgwT16d8XJWJAnFbsSirOBdB8Swi52PzG2Pn3EqeWcMKXKFY85ZiD39B3nrj6HxCitVCjiVbcX/DC7N8Gp1FRYC+HZNFoGwH6/DE8kW+BabPn+S4noDkKdK9dRAMyJHU26eU4jXzhJLeLpWLnVe4kapN/8sbjL+y1FPeVXaBzML2267+eI/6L0CSVDBiI1SZF+naY++98Iou9zNNmEpUgi6rMTvzlT1F5iBMEQTPxwcucooQwLKV9TqgX2k2FxNr+eD63srWpuDSI0iY0mBe0kdDaNR6HrhVm+AVwxpnSdRaSL8u7aT0NxbtN72ulCSoFUIczwlKgbwa9t9JI72kjf4xGADw6oahJ0uQ3MJBWekwdjjRf6NZtFB0kMtjpadSj/DYbbec2xU1MT2IHNNiNt5P9dsBzUdkzSbEA4RUubBZmR59o2GGmQZ6agg9RJ79vx+eGb0hpR0ViCYKwDc7kWid4sNjgMqWuQYN13kwY+kxhe5q5F+Q1TNyCzSpjljYavuti6hU1cuoz0JLTt67TcjCc640ldPNeVINo37fHFheLwB1G/Xt8cJp9CtjfLZgpCSoDGQWB2sCTFzMRecVrm6iKykalDQCIVgCJ3WDhc2bEamvfaT9PpbEMtmXmFKqGubCInqTt8cKotbhTCuNFChpqlZXbSCNYKMVIa2q5hTPxwlPCqqESkKV1gkjb4E3k/XG44LxVHcpXSmWDcrd+RVHkDbr+Ixp8pw8osfuzpYsu8gElgPhqI+WK62i6brY+KZvJVQxlQD3kTtgnIcLdyDI6Y+y1eHeJ7ygzANugn5mcJsr7LUg0oShDt7psQGNoaelvgMB5JUOtPlmZ/wBGjGokXFienp0mDg/L8F1ggEAr+I3J7jGnzvDtXhjxagGqLBJgIxj3LglYwn41xJKZZCNMc06gJG17fS+JTjLywwcULeBgiswMQFNpO8jvj2J8H4gKlYkaTyHmSR1WQQ19+v0x7F8e0QTzW7NhU4UrwxCkwIMXFuhFxi7JZQDcnzBvHx6/HBtxTBW50j5wMZziOaLHRMODfTIAGwc7alubd/Qw88STsiptjurXRffZQRfcf54CbjtEbaidWnbr5fPGOz2ZcE01YgyCSBqJM8xgAkdIkRfyv1Mq630nnvqdgBtcW1bgdunnjU/AbNMfaVNJ5CSraSJETuATfpgDOe0FYMdCqBEA783a4Fz+GFQTQ2oFQAIOibgbXblMRNgPqcRzhLatTWI2LAKDM6uWxjzwthNPw/2hDEU6w0VbCJBBP3j4jDeoIuN5vtJ9MfNTVVUkH3iNKqIEg9xY3sb38saDhfGuREq2TUbsx1AzZT37fqcZmNRr2gGN57/Xv0xynTWIgTJJgdzf5jAOY44iLMOdo5Y6TaYOGdGWgkQSJ3kA9sYFFaUgFZQAGI3AiO2EL+zNNtWtgdXWOb4Y1AoAkEgSPxGIV6Y0mJmOmBKCZjMUfZ3LiVXXIMyT08h9JAxdR4VSkKKYgQQYBJtB8/O3lgytSdSCSNPvGSIERyyfng/L1aejYW8wfQ4TSnyNZm+Jezy6AgMm9yLkE+QGo9sUN7LUyFVixIbcb6Z2I2gfTDHinGait+6KMlt5kQbzNo8/XCVeNuZZzMGbCPlJ36YlJpO0wavaBs57M1KjaAtNQuxtqIvExeAL36ntgan7LBSC2qpp95WLLLdQpH9PXHKnFH8SxdR1mJPW9hYSB8PPDXhXGWflKkybMlnIPbt03nG1S4RriNuE8DpUltqKsZgi47XibW6xOHmm4G0/GLYXZPMs4hVgG6szSDI36iCbDEeIVqrNFBgtRBzq8FfS15MdPpi6xye7NaHhqfMfXChGRfEYEghpILHTLdpsPhhE3tPVHLWyxkb6Xve1gQO+0/PA1fiVB/dYgE8yMNiRYEGCsR54GVtBS2GVXjwJpMxQDWTBJk2ZbWg2b8fIpfaTiVJ0DkBjNjJ6XEaSJ338sLMzw5S0EgLJ5ibd99hMdcDZmqumC2obCmQYG9yTcmL2GI626Qt2gr2UqBsw9h7h6ERzKYtbqMexd7M6zV92B4ZIg23WwuTG+PY6oPYlTPo+SqjSCDI2PwMH9emAM1lKYZnUTU3m/wDzeR2j5DrgxM6qJFthMzE4nlxBvcESD3/Qx0tATMoaEcxGrp12PrYRv9L4O4XWCAqvKQsgNPqJ7W23t8MOUyAc32BP+eJZjhwN5v3IHpg6TWLOJ5NXEqD2Om0g+m/pjMUcqByaQrpttJE2mx2272+ezzOX00yth8J89sYD2n4iKXND1SvYQCI5gYiAR5H44lkxt8FITLs0ultJIJI1AATBsGNhqvbpuOmB0qEAxAMkwxsWAuIViY0ibk9dsIl4s+oOsLThtA0xZwRJi2oThPWzagkwWfuevrOJJUWapW2fW/ZtKkMKmlhHLMDQYjSokmLTe+NLk6hKgQVAtB3tboSOmPi+W9pKhgMS14kg7dQRuR+WNl7P8bNVkVmYEdOnzPlhJOUeSSkm6N3UzQRZO0gfMgAfMxjmY1MOXc9+h88Zf+3DUzLZd0gCtT8OATMNqv0B5QfKfLGnBi87nbBbQ1UVVbKS4DECSAJ7bA4xHGqtMVW8JXTXc8t56kgm2/1M41ScWLZl8uU0jSGR5jUOvyPbA3GODUmvoWYMtcERtMXPp9+EnEDTMxl6vKQyB07E7x1JiZ2tYHApke4JDEGIkkjoPmbYL4XldGsMfcVjDAgGAYtMkH88CZbilOrS116ak2gU1IJlAzyGOyzBbbaN8RUH6BolJDfhvAQIXMysix3QmxAYkAhh8u2GGVygYBaa6aI2pkmKkb6GInTb3evphdW9rTozVM6S9MTTJQlSBoOlr3M1B9D2GD19qqXLA0Ukpu1RXQhlKsqDT0nUdvux3whFLZBeOSBPa3iMVaFNCQlKpTqVjKjSztppqfMCbDax2wyz9AIzajybK6nYkzDdrkz0by2xDi/GTTyIzdKOYqR4iySGN9UESQJIv0tiL8XEU1zI/eViOWkGI0swCBztN4JB7+eC9w06VIhm6aZkBnYqI5XUwJHX5mADIj1xkM7wusp1agUJhSYEyYAtBnyuMaBfaKklICupk648JDAprUNNbyZ2+o7gG2vn8pUpU1HiHxYATROlZIXV5koT3MHthGm2HTJeDK5Yqp01gykgaTEjqPXcdR0wTxLJENvqG626C032jFhelXV3o+IwUairWBB20lp23JvI+OFuR4k4HhyCrH3Im5sdMbN0tiEsb5iK8Yf7LiMwV/8ASa8/zL+ePYM4BQXxdQYE+GQYAHVTvj2Kwewu5uKVGlUBHW0mfv8AlGINmzTC0yjGSBPlf4xbGLocaNCs+qY1t8tR36RF8M39owxJJXSdvLHTqiznTo2Ot7QNuhxcKnLffCbJ8eDJLfP8cRzGdLryt6jrbfDp7D2gutXBkFZ/LCDi+TWurShOoCO8db77YY06vKdR6HSRJvOxjBGVrraIk2/zxkwM+QcT4C6EkyEBgL0AG2FByZX8D0OPv1XIIwGoSfPGX4t7Jzy01nmk26XsP6YnKPoonfJ81o5QmCB6xjQcFzRSpYM9vs7i8Th9k+GIo5QQTIudgO09cdyeVo/tHgTUDMuolYFh0nfz+WOCWVttHRDGkrYNmOJtSr06+/i1CkQIDBQJB7HX9MbhHMdJ85/PGZ4l7HTTppSqx4bF1LgkjykW3A385wblUzKAeK6MTvb8jf5Y2SSSTQyVlIp1VzC1DT8RYaNLXEG+lWIERPzPbDTN8WFGpRpgWdiGmbCLR5yPh8cJw1WnU8TRrktIRiSNQG4aBso2PwvcLM1UrVkeoay+HPIANjOokC+qSMHuatzLGW5jPPUNWjUfSGBGoAEra8SJJIthVUoZY28WoX2Zgo5kIVNHKIWFpgWvY3k4Y53IGqwqCppA2OkzaIJDbnafQYWZhDqJpsx+w7MIsREN8O+JqTXkXTJcEqyUAWQ1av7w6lbQth4gcgb/AGkWSZsoHTDGrk8p4a1DWqLTqDwwdIZg6v4pLCCGMqSQbRNothDneH1NOvWSFAIUASL3NjI+U+eLTlqj0aQprVJ52JQbMVKqJNhIYzPQnFoT82CLm5VI3nEuEpmKVFKdRmQEOdiH07ajFpnoBhRS9nqS5minj1iyhWCQPdpM2kNboHI3+dozzZPNU2NnBACEoTBpfuwVpwd48Q95jvg7I5Cr49AtTfw6YMDUZUO7Ms32TSoI6ah2xfUvYyi1ww5+BUFFOajuiBV1cpnS7NLR9nUYJ/lHriuvwOimmqK1WaSLsFv74B23moYjofPBwRS/LyOIYIRyuBaRe46TY4QcflwGRiiBrJeLKeZe6G6wBG+2FjJsXU/YFnM1Rp0ytJ35lRQIEjQsCR06kyduhwsSoNEQUDAwAJJYbrJPKvpEyJnEKLBE1LpRXBuZJN7qo3PUE9t468p1vsXpoxlGgSDbcgcoIgeVr4pwDdsf+ycmux1HUKZDLIN9Qv5G1x3x3EPZbNI1cqqhIpGwO/Msz8cexoyVAknYFnqLPVcMTpFR5MD3dR2OOUKqjlUwAbaoO07g9MHZ/huYNVylO2tr6l2J7T2P1xHL8NzKrakpYzzMVJUGAY5t7d8QlGVnKkE5Xi6wAVWP7s2Frk+XYd574a0K2klqTAmLgiwkfP4YzFLgeYv+7iCL6k/7sNsplcyqHkhpmzLuJgxtb1xOXcjui2NxezQ0ocQck6gO439Tg7hucMy0QdgNt+uFFLKVzdhHkCJ+jRj37JXuAIHqMUhmf/or2k+DZpVnByKDHTGCyz5inMKT/tD7pwZk85mhuIEd1+e+LLqF6FeB+w3jXvBkVRfZgQT2iTGMm+aNOt45TVNmAMKOh6RJ7ScaTiGdrNQKGkHOkkAsLkGRM/K2F9LM19c+CqISDpkcsQbEH1FgJt54SUVL5JDRbSpmh4VmGamCwZe2qJjpt9+JZ24iL9D62/LE0qd99sckEXOONxkVTQClLVJvI26Dznv2x18iCCYWRdSQIi9r4tDtBFh69friypBAnm9fqb/rbGhBpBctxM2RYtysBMTJ7ny6dcKM3WqISoEAe8wG4HS4mT3xqDMjrNx5fX4YHzWVm5VXJPbaYnfufP44yi/QVNWZbM5Fy0tJJ92DtJ2EdcW5HKV9JUayJWVm56W7wY3jfDlctUL0iVIAVpCkWJ9T07id4xZmtS1ClNXUaifERlBNp6tPvb26dMOscmLLMlsDZuh4eXZjrDqZHNte0Tcjp1t8ThNl+OeO2h6gSrslRZAYxswI8/1tgriGXzJ0FEvpOo6h1Hm3ToNr/LPVvZzMHm8PmsSdST1ke/vOGjBs5+47s1ozhYeFUXSzWVgQZEHU9ObExIAPf1wr9o2aktGipEBSFZTfRYNIMmbWvBvbpiOVyuZK+HmKRqJ0IddSnYEHVMXwm43wrPO+kU2dUlEY1KfugmJl9z3xSEXxRRSjLcXVs2lOV1alnUpkSDN/msbdQMLszxPXsxUDp3Hr0+GGdf2LzcTpDSAYDLIJiQZYC04GT2Szn+oP+/T/AO/F0vYrl6D/AP6dOTmnkknwm/60x7DT2J4BXo12apTKg02E6kN9SGLMT0OPYdE2f//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data:image/jpeg;base64,/9j/4AAQSkZJRgABAQAAAQABAAD/2wCEAAkGBxQTEhUTExQWFRUXGB0YGRcYFxwfHBwcHR0gHhweGiIcHiggHBsnGxofIjIhJSkrLi4uIB8zODMsNygtLisBCgoKDg0OGxAQGywkICQsLCwsLCwsLCwsLCwsLCwsLCwsLCwsLCwsLCwsLCwsLCwsLCwsLCwsKywsLCwsLCwsLP/AABEIAP8AxgMBIgACEQEDEQH/xAAcAAACAwEBAQEAAAAAAAAAAAAEBQIDBgEABwj/xABIEAACAQIEBAMFBQUECAUFAAABAhEDIQAEEjEFIkFRE2FxBjKBkaFCscHR8BQjM2LhFVJy8RZTgpKTorLSJENjc7MHRFSD0//EABkBAAMBAQEAAAAAAAAAAAAAAAECAwAEBf/EACoRAAICAQMEAQQCAwEAAAAAAAABAhEDEiExBBNBUSIUMmFxgaHB4fBC/9oADAMBAAIRAxEAPwBbxbPVhVqxWqAeI8AVT0YiAA1vIYC/tTMET41QCf8AWN+eD+P5JUrVW/vOTBPdiSdtsKK8WN73iNvKPxxzqVgaoMo53MMpPjVbW/it9b/DFLcRr9a9UHt4rf8Adgf9qABGmbQN7f1xzLOhBlJMbybfX441sxyrxeudq1b/AIr/AINjv9qVovWrA/8Auv8AngdKN4/RwT4IUAnS0T54N0CyKcTrBgGzFX/jP1Fp5sWUeI15IXM1THVqlT8ThemXZmYjft59hiVPUDqMAzt1++IntghGf7ZXmTmKoH/uv9BqnHKnEKylf39Yk/8AqvAHc3xHJ5cG7EkmYtY9IHUnyA7YnxMGmhQ01WLc0SZEyI3FunaJ3hLZlZH+1a86BWqlh2qP/wB2I1eOVUIPj1rFSSXYjvtN7DbrgfJOotFz+vlgzN0lamBJgkbeXQ9O+NqpmXIoq8bzDMT+0VgCSf4jj7jbDThfGq+nmq1CJ3NR5+rYXZijCNCzteJgCdvKOuI5ei5hQwH3T+fTDt2hmM34tmJjxqv/ABG/PF1Li1Yj+PVmf9Y354V5TJ1HcIqksJsNwOpYmwA88Tro1IlGBVhuD18/MeYxjUM1z9e/76rvb943b174sp8Uqz/Gq9f/ADG/PCunmLibYuaqVMwCb7jvgOwUMzxetECq/rrP54o/b8zBirVI/wAbfnjmSqIw0izne36GCKdPR5/DE9dA3RXleM1xympUud9bE/CTbD7J5+qVBZ2jvrJt1nzwnr5DqBc9Bt/S33YgqslgTB6YVtS4MNzxZybVHjpzHBy55gJLt/vH88ZnL1YmcEZmuWWB2xnEBruCZtmcjUTynqT1H549hH7I1Gau1reGfnK49ikY7BF3teitVZlMkEqw89R+vphDmcnUpRrRl1dwRp9bbRjWZGrTpZuv4wAJd2RjBgaj8vvxzP8AtXRY2XVPvEAWg2FwZnfsJxLXKLpKymlPdmWThdVpZaZK/XaZ+WOZDIGo+i6htvM7R9PnhlxH2md2VaZ0JJHQSvn2t5x8sCpntE6X02bQQs/amb9++HudAqKYGiqC+og6GgjY9j6/54Op5emEQ+IV1FohNUQYljIA7xfp3wmpoWbUeYzJ740vhL4CLoANUsacm6kM9h0k+GBH8ww6Q+JRlOpcAtXJ6aaaUJzDnTGonnWowcWIUppptcgyLyIxHL8CLVEQ1U1MQCADYMYBQtCsSYA6Enc4ZNWByxeIbkpQD9lYLnf7XigH1jrj2bK0q4ZiUQIvh6oln1LUBIB21ap3C7E2OGRd4IpvUDZWrS8SnVI8M02qFEpqOdVXUNTGeYaG5mmZIGLcxkqL+DywjJpSkXJ0aSxdnZQpYQRAEElt4AwGlWlpQM0VBSqIoB1LzF7vpBK2qN1Owt1wYlYRSqeGdNMaZMQ9hJI1Suy7b3nTtgWZ9pNq/P8AgHTI0qa6/CBPjmgwLvAKgElDqnSQdzqi+CMxo1mmQoVXKKiaoqEKWAJJmZCibEzHbASZtTTKRUISoainlhiQBNTmlWJEHSGtpEmMX0OJmahWkzK5DliFlZgkCxgEcpvcdjtnXkzniqkv+sIFJcwKIXSpf+JpTSF0yGDGY6rE/wB4Ypy+UpqGHK7aNZL6rkjWqLDDT+7uW3mRbHMtxdqRdlUQxLEEiSWMmwFgAD163OKsjmVdWBsxUKYgyANAMlhpOk6NnnfC+TRli1O/4C1yqpTpEToqvrfUTLKiipfoQEqf3ZlSb4XxSrZoA6lpTZYuVWW02gAte9oB6Ri2pnJW2o6UqoF08o1jw5ktIimQLqDKjvYHKGKoJgCCJmILKyifKWF8NYuWcW4qPH+xvlqI8I19NJD4LSiovu6wquAxJ9/lJIvfEDw6QSSgYhDClSFmms6lUzTlwekSY3MYnl6WujpSpLkIhp2MANJZYJJEiSCBv1wxygSpUcheVMtqVehafEQN35YEH3oi+BJWjocINOvbMycuUILBlBO8WPp3wVSzRgKBbvvHngnMM75YFgzlhJcsxDNqkXI0KVCmwMnbqcC8JqlJD3Qi/fCTVHJkxqMqsKynEjqvt5YlmK+ogyOxwBW5WOm6TE4jnT4YHUN5jAjFeCDT4CxBOChlrSPpjLDNOBb3Z6YeZfiBVRYksOvTBkmuAqPs0PsWkVn7aG/6lx7HvYurqqkj+4f+pcewybAZ3i5L16pLERVZRBMxrOB8sAKgLOEHcmem/ecX8TrIMxW1E/xXFhsNdyOh674EzuUXWNR0ofdUm/q3SbDby88D8CsmeFB64VXhbnV2VRJJ89IJjvAwdU8MAnwUNNRbV77AQCSZmZIusAE4E4Uo8Cu83CqoHYM4J/6Ri5HC6fEJFNqLIYEnnLSVGxIheo6YZejvwKMMWuSvehaiaWdRMKzLPXlJAO0SYGGNRqldFRYQUyrKBq3QECJJg3Y267zgDIs9WqQgANRyb7LJLGSRsBJ9AcNyypPhojKBJZ71HAgE2Motx7mmO83xnaIYsEsj+NIHzy6kDBmDQQrQFI8gBAWRExhYvBmAFRgIidM3J3O3p9cOMtTQurFzDElAQNROliFkypbxAF2+0p649XzgfUCralBIJqMCrRAICBQTqIEEEd8C2ZYMjTb8cgfAqgMlkEqLGO+/nIjfF/E821QrBmNido9YucFVDBB8Kmafh+I5ZQajQwpsCXJAY1TFogEEYqzVFabFVouyoI1BmXVpEFzqU7m8iBcWwHDewx6acns17FNGj7xbqOUDpHrg5M01NVQHedUG39d8Ty1Cm92oDTMS9dwAJv7rrMTih/BCqwQuJYavEIgg2WImylbnecbTfIy6Samo7X+z2YUOTAB5ZJg2iT8T+eFgcFo2YGNunQ4f1qdJVICPrCg1ENUwoJMX0yZDJI2BJwHRy9BmQ6GQsTC+JJeAbXXl5tIk73w0Y1sD6eenVtXHJ1KOiyyurofxFrYAWvEhiJ8/wPXDhRRqEcmZJA+yytA/3Z+eAOK5dF0shcqZEOBqBU3Ful8BI2TpcmJfNC+pfbaNvO+LaObiJG21za8yvYzhlXo0QiP4Wv7LtrdYbUxCgTp06NJnSTJa9owHXpKGYLI90gG9mRXEnyDR8MEWWKUYKfhhNatIABHMZNgJ8zAtf9WwXW4ZV0hBpbUQF9WgC48yMVZIGklPQIrVDqDEKSFJKqqzMTGotvBHnhgcw/var+8KigAkowBkRpJDXBInboSMK02y/wBO+3rk+d6/ALppmo2hhSEkaWnSQDYgiTBF4I3npiniHCXeWpL4p6imytb/AAg6/wDlxfTpo/iHSBpplpWRJDotwSQBDfZgeWBECCCXK6pjlJAjuQdQ36KcGtzpXT9Nkx9xNrwK11ofdIPp7vQ9LYPZCLgza+CmzK87GGlhEz0AAib9OuBF4kLyN9hgvc8t87Gn9hCfGbb+GT/zLj2O+xFQNVJiP3bW/wBpcexkAQ8SRXzVVRyk1nF5JPM0xEDfpgj+ymCtKgMAbNdiouSIJ/MDF3E3c1apCxpqtzGDIDGAoNrb36nA+V4jUAPhzM6TJ5itrAbz+WJyb8CUR4fAStTkS6qwA6aWAI9eafTFVSl4lLSd6csL9PtL6kAMD5HvaukdFQ1TUEySVudQMhxMRJU2mLnpgl6ppuHQ9mViJB6qSOttx6jDX5PY6LRlwSxPnkF4fQ0UqtXfUopg9tZJbpYlUI62MdcXZQaq9NSOQU/D2O7UtYM7TrqR8IxHNKUR6c2Fcx5KKdNkE/4av347RqKMwi3nXTAvYABZgT2GHOZx04o/shkKZbwoNkrqb9jvHrpHyxHPuRVzJG+po/4yYv4OQAZvNWiPjqP9MD8Q/iZm8cxv/wDuTG8ItkW+T9IPo0i1DS7Ak0WBaZ/+8p9zGE3DQNVXTt4TwYjphxT/AIAif4LRMf8A5ifDAFKkFqVEEWo1L9dovjHLH74fwB50clI/yt/14lSH/hh/7z//AB08SqUCy0iIsp36kvYehxf44agCQP4rC3+CngWdOJX1W/tjfiGRZTm6kGHooPdIA/eUYv5wTjPbPQt9oX/2x+vhhpmaEeOniVT4KIwl5BlqY27DX9BhaDLUbfaUz5ar/gfhg+RpKKwbO/kG1N8yLEB4vtHiEY5WreIEZwCiCJAuYgS17mABPx74vFXRWruHdAHadCgky5gQSOvniuvnWdxuw0wdagFt9wJteN8K+BeuilO07e2xc0Pl3CSf3gO0QEST/wDKvzwJnagimYMhNJH96C159CB8MOOFIxVKYUkujLUIBgeKzCT25adK/lhPVp66UFlRkZjLGAVK6lAge9KPA88HgdxvpaXiv7CK+bGrLVBcLTQR/gJU/VTgV80aTVKWkmWLKwvyPpIgdZCgzNuYROxS0VaiAramEsLCemoCOkAN/v4J4RmbC0sIWIF1J72uGO3Zj2wLpbFJ4+708ZLlbMH4arxXlGUfs5kspF/FpGBP8sfo4jlqIZUEA2bcx9obYatmi4r6gQRRbef9ZS/GcB8IyIq6ZBOlWNptLL2wur42JHGuw1+T1LJZemSKru+5GlQP+6T2t2weFy+madMO17fEDcg998MqPDxPuMT6SNvP9WwXTytMXBAIG1j6/X8McsspLt40VezVALWJVbaDYiGF1sYA+ePYO4Mi+MzGzaCNj3EzeJ2xzFoSbRGWmzMZmVzD8pI8VydQ/mJESQI+f1wtakaz1KjwmkliQsEzYAAbG209Mb7NEamsDc7jzwozuQVhdFAN9rYs8M72OVZY1uZmnSVqfhorEoA7PI5QOhv9NzFgb4qzKhaYW3JUZZA6EK0f80/HDqtkhTVrQCaZO+wYzPw6DC7M5Wy0lOpyxZoYEEkBQJmL6ZPafI42nTseh0cW5KdeyrPU+Qt2dJ/2qS//AM8VcKj9qliIRFfbf9wD9DN/I4Z5vhzFXqn3agGnYBQv8Nj2BFjO2qdhgSmwjwypNUIae8BV1SWbzhismwB9MNdBgu9BV4f9AuQqLTCNUEqahIvEaADqM7gahHcg9ox7O0NdXMqOpY/AVVY/ICYxrOHZBRQZGpyHEXUzpvG8ESWYwf7w2jCqtwaoW1KpDCIYAXiwJvIaAJixMm22BTvgVZscpzUnVi+pTimlFhH7sI029+u1eb7coXtvhfkaMGoRt4NS/wAB8evxxr8twtgGNTmncMQSxO5a5G0QJMXveMAf2YF8QKIV9MgMR7pYxMGRzAx/KMHSyHch3U72XkV5WmSi8sjSxFiZKtMesEfMYpz9NhSAZQpNVjA/wJM+c4e5XJtTICSoBmNU3iB0EWP3Y7V4UXChr6dUHXG7FttJvLH1wNDsrHqMaz623RHitNBTzDArqaks3v8AxKMT2kCR8cAcEWEabSojzhjP4T8MHVKDOgolZprsSYNixEmCWu5iwgRgrh/CwsgTEGAWkaipUG4AG5nvy9sNpM82PtuC5uxLkiP2ivJgeISfTxCPxGGarIDsyohBloJYcrEQDAg6Ggz9nzxx+Cv4j1UOhmZjaoBcmTHLcXxXTylYmHVqh1Co2oqZhHVRAPMsvJFrACDcYTZjdQ8WR60/4Ka2XQsUDOugBNSkRyIk+plyLEbHHOFKlPMNSr3COLx1Vok3/usevXFFfJMFmoGaXYswDgaXI1TYSZBMQRv3xa6Ma5qEIyVCbB1iD8ZsIN+ov1waLwzalOLltWw/zFLK62inpbSWR9RJMCV1WAAIEwCfrGMrqNOtU0WGlyPTSWX7hhhnc8tUq7NC1KanxEQxqAIcBdQ7kRNrT5gD949SoAbhgqxJ5gVRbdYP0wqikPghKGOUpcNWH0eJGomYU/6p2BAGkAVKQgGNpn64n7O500hqUSSjAf764A4Zl2pjMB1IJoSfKatIBe0mCf8ALEcrVNM0CXNNSWVnG4EqTEdYOFcVppEYX9M2/Y2yPEcwapSGkkSHkNf+VgG2+UHAmd4ppr21HmMibHaQItB9Ohw8z/GqVVa+ZpVCGRBRWF5wt+ZrbEsbjaDjFZovUZnCECQRY2HQD4Ynjjfg5JpJcm49mq7tX5zTJNJm0rHKNagbWkwZHS3e3cVexVddZ5P3jIWdiBaCqhR9TjmKRjsI0ifHeAZpnNSmSy6iQA6zvIiALeRHzxLJ5msCq1cvWPTX4bG/oosP6W7ailwWqGZ/EADHVuIiT5WIt92GOQLIvMyHzAHXrPa3XE11E4SEWJSRjc5kGqgqovJVlIIbluJsSpt1U2PoR7hPshv4pAndNy1thKqAO4EkzuMaPO56pULJT5Z90ixsBI/z+GFPtTxOoq2JRkIMiPievfb88V7+p3RVOcYaFKl6O5yhVTpI8vujCxcugMlCNoXUdIjaFnSsdIFse9nvaJKzmlmXubK+wn4x8/hhjm8sysdQOkCdQkgjv1tijz6eUcrhJbAr1uvNHr0x1ak9Thxk+B0Ss1SzFySBrYb9CPdJ+GKOLcJSiAUYooBUAKI5iDeYn3d7/XB+rj6C8LoVVHC8zEKO5NsK6fGV1aCDJNjp8/674Y1qVZ10+JTht9dMyb2gDbAi+xZLzUziK2qwUehkybWjp2wH1EWwRgHgHy+WPX8jh7/ZlFFM19YAgSBNhfa5mcAVCoVSJkNJFoI2uOgIM/LDPqcaB22BKP5b+Q2x2r52xb4oBqgiJupg8p0xEHpIn44spxWRfDIV1MNqLCRF7gEXI2nBXUY2btsEU/HFbVBhrmuFQQFqISCJGpRaR3Ijbz3wFxDLwbiJi+9tpOmbdcCTxSGWpEErbqDbzxTmMsGTSVUr2MfScRqQoWWAL7DrtPUeWLaUtBWSD0wVjj4Yup2BLw3mEQF6gKgB9Rp0k+ZE+eLkyKqZAFtgIA9YAAnzN8OctkSRNsTzOWMCB62ifjgdr8j911RnOJUGqKUuAdJkAbrqsQSLc0ze/Trhbk8oRKVBMNKWax+0ZtAKW33C9hh/WaLnGezuVzNaW0EKtlKra87k22388ZpQ5OiHU5Hj7a4Lcs9BWKqiAmTKmbCLEYLp11N7EHrNvhhTwz2ffUCagQ3BltiQRAgHuRb54aVuBU6QdQZKmxFQ3btEiW84xJ5oLaiehjr2dP702jkPTzGPYD9lqzNWPPIKMRIA6p9d8ew6cQUxyuYIeqSrLpnTLAA3/mI33ER2uMA1cyGkE3kRMQD1mduu2HntHnqYGh6Rc6RpMxuPTyxmuUCV5jHWPUx8on5Y4ZJXZKX7CqHLUGvUp0krHNEwQd+x6Y7xek603KwwP93eIidJG8Ejr8MG5TIFkmppVSA0tZhH93tvGCWprMXQC4Ji8DqTtf5CPIYpjxzu/BSMnRnPZmBTYVKaosgKz0xrn0O4+O4xrP7Spuh0tdLeGxUbiLhhMT6bYQcRogBnvAhtLXgEgbGZMEXNxMdIwjUajJ6nSYXlBOxEX2vaNz0JxaWLyUU2xj7S8WrAqxqMskgrJQRbaDfqZ+pwo4fxsqR4jllMzqYkXO4Bmdr98MbsDqGsSsIwlheCV2ntb7sG5fgNHMe4iGOggSex288LodVQsp/gGbOUKjE02Vx0EXH0+mCKWQfWKhV73gqx7bAdLRN98MOGewhGo2RgYWDMeZjr0iRjT8M4WMuCzksY3JkwJP8ASxxFwfgRQMbR4hLWWAWJJj52jl2t64qq1tR3iPr/AJ40FPI5Y6iy6dXusXMTAtJMCAR0nfti/jmVohBZQ+kwVWZAtcgHTYb9MTWK90wuFmRqOLFmAB/vkfGPhinUmsvQcqdzBkGNjceo7HFPG8t+6DaZWQxO42VRfpeR8cJMpmHSoCisGWIIUkQe0z8sVWKldjLFsaOhU8QyxuDBWI+Vz1wR4OtdAqlSbb3+ZsLemDqWVHhGo3IWIKAkg+YsesxEb4zVbiSiYQlRafr+ffCKDlwI4NFfEMkzoCzB9M7XNttXUYuq5rw6SrSXSQZJkhp68pvsMFcG56fOVJBYAyDIG1+9t+wGB+JZIHSx2Bt3+B/XXFFKSdC+R5wniVM/+YFHQGRv2F8ajI/vEOpeUbGd47eWPnnD+DeIdb1NCC8Rqt1j9dsbfLZqmiKkFVGwF57bYf6mpUyigmrI1uB6OZFDm8axyj9DGX4nmswWdS1vdiYAO/LBGrG9ymdJUhl0m8AiDHQ4tOUWonurPXlHTaPORhnBT3TNwfLRnSWAZCGBXUoJGoT2sR6fW+J10Bdj4aqJFiZIJ6kxYz8r4f8AHPZdtRK2BIYsYJMR1HW0/LCIU2qO2ssscvuxtYA7AW7beWJSi4h1JrcK9lP47EgAmmT2+0u366DHcW+zmVC1zdpFMiIH95fh288exSElQhqOO5NamnTPiQBtY22ve29gcCU8otPlCgvcARNt9THYbWO3xthhW2JWAJhiTcgXMdhBj4dNyJmK4cBVBHQ6Zk7dT9X7bTh1jimGisIzDlloIl2JkCYgAknp75J6xtgZ6toEqgMtHOC3YGLiZ9TvBnBeZq8qqqNYGSDtfpJU817RIvI2wLnlB0U5KELP2ybWEwDedukKeuHsNFlahrlg0FoIMG1/UeQ+OEmcyRE9DAgydL33u28WO/TDlFuAW3XSReJ1AzcTtGDtKVFSmKssDzW3jpceX0xWO63Eexkq9MIvUKwEAC87WaIt2m/xxFC5OmGgdZBaR1IEazA9R677PPcEVqcKW0xJOn8DB89vuxmHyApsCqsY5m1GfUQLj54DjXAYy23NDwvibKjkCxgyep239Bv5YtqUnqDkadUalJv3n09MZ1HdDIMjp6b3A27QL+XUPcg5Zg/uheh2J2t1xOcIz2ZnfIuq5ErU1MCAhgk7Dy88QzQjWZBECwX7PcLEgjaAca3PoCnckflO2EXEKygfzddP6/V8QWBwezFU3Ey3HOII9IKGRjImd4v3E7kdu/bHvZXiDKUWZpAyQJLLHrbSb29euNBxEMdNODpKmxWRIM3vAH4kYQ0s7TSUdSgsxtAIJHuhY7TJ6Yb8Mupo0HEjTZ4Uid1WBEdyp85MxuBcRjEcW4dW1MEosQCdLSoEE2sG388S4zXirq8Qmygwxjv0AAsT1m2Lchx0nk3Cm77Eg7SJ39IwjU48Ac2uAOjlM1TBldIkEiNXTythiKJC62gT1ED5gYZfttJ6JMFXEAHUfiSNtsK0LOSO97+X0viblKRN78hPBadTxSVMqPeHTe3xnpjVU6W1tR2s3fcnpIwH7OZHRTNYCdQlZNiOnvW+uKqrlqkhTvMA7k3Plucc0/lIaOxoKOSC8zMSDGrmtIAuTv8ADAfEvaVlDeFChT8x5DoNoOLMsrIpd/4YEnUJgfCSTP4YG4kKKuQS143ExAmdwN4xfFNxVlmk+TuR9sqbDRV3Y2PecF8U4VSqSQw1kWA2vsQBvO+Pn39jprLK5IHRgGtMAbXIJ6d8aOhlKSsruzKRYEkrMWuBaPO2+Ol51W6J9u+CngeXqUa5pOdkJAO3vAEid79cexpnzC1HBHhmFPMLkyR9LY9jRpoGk5QoioXQtBMto1bxMav5djA8p8xc9UqWn32IhRBCkCJHYDa3fzOAa2eCF5VRz7kb7wZixEXIO3nizh7rUBKOWMljJBiCOhUEqGvvbpbDOV8GUTq7GKksXYsDHnbmtvsAepwrzOal3IupsCb2W0DrHvGD3wU9YorEQWJ0roBW5JAsZ6HbsPmJliVJ/clyAfe2vEFrXiBI8zgWELfOLqXQI2DazaQR1iNhG33YLycGoGlATezKfubt6XwnRQ3MVCtYe7EAERsJJP54v/ZwtRm1MJ+0GgEzEWU+t7ffh4uuBWrNjl6zESXBEaSZBHnA+uJ5rhCsykbHp3v8sZzh+ZKDSgJIvBPToZt6f541PC650SYab7bemLJk6EvEuCFBqRdUEEgm2/Ts3mcLsuWBEElTv+QEDT6bDoL23tVpkAW+84znGeFEU28OAbmBaZnCteRohWXzRJWwK9e3w74tzOTV6i1VKtadMA4wicWrUKZpkH1jmAMRG8T+eDOD+1un0UEH162xk7BNU6NVXyy1DY7fZKzB3kfQeWBP9HaLiPCVVI5tKgelh1tiih7Tq7k0yCF3MX879sOcpxLU7CANhJ9JHwvhHjjJ2ZT2o+e+0XsWyamVj4YGrVMfOVPXzxj0yVVTAUNeJW/3Y/Q605QhoIv06YzvFPZem0uFANiIAtG9o7d7YScZR3Q0Vfk+Rrw+qwDE6BMbjf59vwxoMppoKpcEs4IBUTFvO4kxe9pxr24VSAWo06hYiYHXePlP9IXcQ8BuWASFKwZBkxBmN/XHM8jckh1jp2U+zb1P2TmKrTDaQWMnzFrwCbf0w9y2UogTqVjMkyB87yB5YQkaRKqAuokAe7JvA6gQBPcdRjjp9khV1EDcbearG/Qz9+H7EW2x6NDmVrMzKoTw4swEnYbmYseoBwbT4f8Au1R1DMAATJMx6gfo4+ccG49VyrsFg0ySGQkACDciTM/f5412V9s1qAaFJizAkSPK36ODKKiZyFWfyDI76lpKgu2oCwMFfU2jYkme4wvotISORbgwDDCxkwBvPc7+uNK3EcvWUl0ENEhvoD1sfLGd43w6g66dAtOm5IvAOmSQoI9MJ3IjWkrL+E1l/aNKzakTFgBLL5k9J+OOYE9kuFhKmqTamVHYgsDPrII9Ix7F4yjRNzRdn2LO6yVGsyR6nuP18MI8xlaicygGeqEqSD0gfLDvi9IeIRTmdRm0XuTE7/DFuT4a1QlSXABG6EkTYSQIFzvjm3TJxnNcGYbO1lUqyuvNO2ogifXucBHjLX/eMNVtvja1jPUXxqrDUdUMpFrH7pANuhMzbbBi+zdWogqaAwkQoFyO5tH66YopjLLL0jGji5jSXsOune83PWJxGpxTVALyAI2++Bc+ZxrqnsO+sSgjckbfEx92Cn/+nNPcvpnb9fo4Otfkopv0jN8O44iC5mbGx/XyxreAe06MwQSOssT95wtX2LQGBVUjVBNzt8N8HZLglKnzeICw2HWJ7fgcBZ1xEDV7ujdZWsd5BGC3ExbGaymfKLpgef8AKJ6+fYHBtDiKzC6jaSSJ+f5/0x0xmTcRvm8mjj3RPeBOMNxf2IX98yF2ZjqABgT12xrctn0dgDKzcHv3wzAGKNWhaPktHhzUidKOCsWBm0bR169MbbKU5VNYvHQb9ht2wfm+GQSyb7kdPM+RjAlOTYEgA3/R9ccaUoP5FoRj4C6Gc0CNJMdsGUcyKgselx1/pgIIv9fvwB7Q0XGXrBG0lkPMJkTa0bHscP3WueA6E9kF5/Ji83TsLR0G2MbxHhSiq6iNtfN1UAAzM7flhxmc3nmRfDpIynSSSw6iTM9O0fHyLyGUZl1V0BIHvECOs26iO84lOKcrQa23MxxXgGY8P/w7imyHUQSSpgG0EGOmw8oxColUFWLqSbnVqSe8e8pncG0eWHud49QycIisymQFU7QBO94hvPbGa4p7ShidFGkoII1MHaY3nTF/OMHTNfazamZPinEaetomdRsd4mRPTbFOU46ysSiKCxnVHN8/jth7T48Shp1ipvZxJXvcTbr8OnXB2a4cDTDFEGoAgiDKzaIt9evlgynX3onKV7UK/wC0GYDVe5v8sFU67FYMiYuN/riDZMqAumx2J3gdu2G9DL0KdJXZGLkWBmOY7+lrHEW4+CdX5O+z4PjNY+4d/Vdsex3gFaazadtBtHXUO9+v0x7F4faY+i0KaQDAmLmL/q5wNR4OoVlZjDdBYdz6/GcTogctgNumE/Bs7XrPWBqLpWsyi0kDoB0NuuFtN7ltJdl/ZyjTPKW22kQfP5D9ThzlFgR2jHHUjrPwjEVqmO3fDKKTNRbnVZ0IQ6WixgGPhhIeF5htepwbkKDtBFzA2w9LhRcgfHCvM8doiV8VdUbSIJ6Y01F8gRkM9wbMI0jTp20K4nY+e4An4YByHETTqBa1lMqCwsGuAW6979pwy0NTz+XqmmxRVZS6AvcqQCQk/wB7aOu2L+OcN/aNVQVFIXUAVEHyBEWNje2OeKSpmlH0MO6oS25LSJM7mPtKY2HrgdjNlOjoxnlJ7K14JgTPy64Q8Lz5pELJKGdwdh1FpW4FvIzhrms4PDZh7uiSABzN1VwBI2mbzb42jOzJ2KK3G3WpqpwNBMQLdLQYAmdhhtk/btxzVKcpsdBuP6xePrjBnOXJY7i8DtcSdz85xSc0AItBvcT8ugGL6qHWO9z7vkOMpVQOt1YSD0PfFeey4YB1v0MRtucfNPZb2sytAMsVAXHNDAoT3AAEfft2xpqHtarUiKdJqoCqTdRFwCIYgkekjCOaaqQFGnsMPZvif7RTqMQIFZkFwbCINrbHDPSDZjOrYbW+F7YyvDqLrNSkjoXqvVKvUFw0C4BgiAY3jDxs1T1aguprAEk22tfbzxK4oZh7CnQXUzNp206i09goPXyGEWe4gXBaOSZUCdjIvBkmbC0XG+J8ZzatTaoGQmCCs6hI6Wt0Bv8AlhccuW8JtIiRJSCuwAuTAvf3uhHaKKUfAhnvaiR4ZkMeYSADB6wbXnv2HUnChSGBVgSfMn5ELA874c+1J1LqBk6osDcRJmbbGBJ7xfCCnmiQpFhsLgSTsIH+X4OMj2YpBOSAsWgmJMzeBPn8uuOZbiLUTCkMhkwWMQY77HFVdy53uIkmfgL3iI3JGKGW5kISehWwNxIE7/E4zprczhZr6Odp1EkHVEqRE3853NxfFdZKg2vqgA9AOxnphblOMVFprTYIwUQIBBAj1vhnluJ64NSwFid722IHx+GOKUHF7EEtwjgFBhXOom1ODJAvK7REjzx3BfBaiGodKwdO8b3Ha2OYvjb0hafo0vDOJrVepSHvUiJgggzcR19bbmMR4PlxR8QGmyB2Lk+8CTM3E+XbAnCMoEzNZ9U6wIUDa5B63us/HDoVCTa14/zwlq9joC0grvaLXxUEi4uN/jjjgwT16d8XJWJAnFbsSirOBdB8Swi52PzG2Pn3EqeWcMKXKFY85ZiD39B3nrj6HxCitVCjiVbcX/DC7N8Gp1FRYC+HZNFoGwH6/DE8kW+BabPn+S4noDkKdK9dRAMyJHU26eU4jXzhJLeLpWLnVe4kapN/8sbjL+y1FPeVXaBzML2267+eI/6L0CSVDBiI1SZF+naY++98Iou9zNNmEpUgi6rMTvzlT1F5iBMEQTPxwcucooQwLKV9TqgX2k2FxNr+eD63srWpuDSI0iY0mBe0kdDaNR6HrhVm+AVwxpnSdRaSL8u7aT0NxbtN72ulCSoFUIczwlKgbwa9t9JI72kjf4xGADw6oahJ0uQ3MJBWekwdjjRf6NZtFB0kMtjpadSj/DYbbec2xU1MT2IHNNiNt5P9dsBzUdkzSbEA4RUubBZmR59o2GGmQZ6agg9RJ79vx+eGb0hpR0ViCYKwDc7kWid4sNjgMqWuQYN13kwY+kxhe5q5F+Q1TNyCzSpjljYavuti6hU1cuoz0JLTt67TcjCc640ldPNeVINo37fHFheLwB1G/Xt8cJp9CtjfLZgpCSoDGQWB2sCTFzMRecVrm6iKykalDQCIVgCJ3WDhc2bEamvfaT9PpbEMtmXmFKqGubCInqTt8cKotbhTCuNFChpqlZXbSCNYKMVIa2q5hTPxwlPCqqESkKV1gkjb4E3k/XG44LxVHcpXSmWDcrd+RVHkDbr+Ixp8pw8osfuzpYsu8gElgPhqI+WK62i6brY+KZvJVQxlQD3kTtgnIcLdyDI6Y+y1eHeJ7ygzANugn5mcJsr7LUg0oShDt7psQGNoaelvgMB5JUOtPlmZ/wBGjGokXFienp0mDg/L8F1ggEAr+I3J7jGnzvDtXhjxagGqLBJgIxj3LglYwn41xJKZZCNMc06gJG17fS+JTjLywwcULeBgiswMQFNpO8jvj2J8H4gKlYkaTyHmSR1WQQ19+v0x7F8e0QTzW7NhU4UrwxCkwIMXFuhFxi7JZQDcnzBvHx6/HBtxTBW50j5wMZziOaLHRMODfTIAGwc7alubd/Qw88STsiptjurXRffZQRfcf54CbjtEbaidWnbr5fPGOz2ZcE01YgyCSBqJM8xgAkdIkRfyv1Mq630nnvqdgBtcW1bgdunnjU/AbNMfaVNJ5CSraSJETuATfpgDOe0FYMdCqBEA783a4Fz+GFQTQ2oFQAIOibgbXblMRNgPqcRzhLatTWI2LAKDM6uWxjzwthNPw/2hDEU6w0VbCJBBP3j4jDeoIuN5vtJ9MfNTVVUkH3iNKqIEg9xY3sb38saDhfGuREq2TUbsx1AzZT37fqcZmNRr2gGN57/Xv0xynTWIgTJJgdzf5jAOY44iLMOdo5Y6TaYOGdGWgkQSJ3kA9sYFFaUgFZQAGI3AiO2EL+zNNtWtgdXWOb4Y1AoAkEgSPxGIV6Y0mJmOmBKCZjMUfZ3LiVXXIMyT08h9JAxdR4VSkKKYgQQYBJtB8/O3lgytSdSCSNPvGSIERyyfng/L1aejYW8wfQ4TSnyNZm+Jezy6AgMm9yLkE+QGo9sUN7LUyFVixIbcb6Z2I2gfTDHinGait+6KMlt5kQbzNo8/XCVeNuZZzMGbCPlJ36YlJpO0wavaBs57M1KjaAtNQuxtqIvExeAL36ntgan7LBSC2qpp95WLLLdQpH9PXHKnFH8SxdR1mJPW9hYSB8PPDXhXGWflKkybMlnIPbt03nG1S4RriNuE8DpUltqKsZgi47XibW6xOHmm4G0/GLYXZPMs4hVgG6szSDI36iCbDEeIVqrNFBgtRBzq8FfS15MdPpi6xye7NaHhqfMfXChGRfEYEghpILHTLdpsPhhE3tPVHLWyxkb6Xve1gQO+0/PA1fiVB/dYgE8yMNiRYEGCsR54GVtBS2GVXjwJpMxQDWTBJk2ZbWg2b8fIpfaTiVJ0DkBjNjJ6XEaSJ338sLMzw5S0EgLJ5ibd99hMdcDZmqumC2obCmQYG9yTcmL2GI626Qt2gr2UqBsw9h7h6ERzKYtbqMexd7M6zV92B4ZIg23WwuTG+PY6oPYlTPo+SqjSCDI2PwMH9emAM1lKYZnUTU3m/wDzeR2j5DrgxM6qJFthMzE4nlxBvcESD3/Qx0tATMoaEcxGrp12PrYRv9L4O4XWCAqvKQsgNPqJ7W23t8MOUyAc32BP+eJZjhwN5v3IHpg6TWLOJ5NXEqD2Om0g+m/pjMUcqByaQrpttJE2mx2272+ezzOX00yth8J89sYD2n4iKXND1SvYQCI5gYiAR5H44lkxt8FITLs0ultJIJI1AATBsGNhqvbpuOmB0qEAxAMkwxsWAuIViY0ibk9dsIl4s+oOsLThtA0xZwRJi2oThPWzagkwWfuevrOJJUWapW2fW/ZtKkMKmlhHLMDQYjSokmLTe+NLk6hKgQVAtB3tboSOmPi+W9pKhgMS14kg7dQRuR+WNl7P8bNVkVmYEdOnzPlhJOUeSSkm6N3UzQRZO0gfMgAfMxjmY1MOXc9+h88Zf+3DUzLZd0gCtT8OATMNqv0B5QfKfLGnBi87nbBbQ1UVVbKS4DECSAJ7bA4xHGqtMVW8JXTXc8t56kgm2/1M41ScWLZl8uU0jSGR5jUOvyPbA3GODUmvoWYMtcERtMXPp9+EnEDTMxl6vKQyB07E7x1JiZ2tYHApke4JDEGIkkjoPmbYL4XldGsMfcVjDAgGAYtMkH88CZbilOrS116ak2gU1IJlAzyGOyzBbbaN8RUH6BolJDfhvAQIXMysix3QmxAYkAhh8u2GGVygYBaa6aI2pkmKkb6GInTb3evphdW9rTozVM6S9MTTJQlSBoOlr3M1B9D2GD19qqXLA0Ukpu1RXQhlKsqDT0nUdvux3whFLZBeOSBPa3iMVaFNCQlKpTqVjKjSztppqfMCbDax2wyz9AIzajybK6nYkzDdrkz0by2xDi/GTTyIzdKOYqR4iySGN9UESQJIv0tiL8XEU1zI/eViOWkGI0swCBztN4JB7+eC9w06VIhm6aZkBnYqI5XUwJHX5mADIj1xkM7wusp1agUJhSYEyYAtBnyuMaBfaKklICupk648JDAprUNNbyZ2+o7gG2vn8pUpU1HiHxYATROlZIXV5koT3MHthGm2HTJeDK5Yqp01gykgaTEjqPXcdR0wTxLJENvqG626C032jFhelXV3o+IwUairWBB20lp23JvI+OFuR4k4HhyCrH3Im5sdMbN0tiEsb5iK8Yf7LiMwV/8ASa8/zL+ePYM4BQXxdQYE+GQYAHVTvj2Kwewu5uKVGlUBHW0mfv8AlGINmzTC0yjGSBPlf4xbGLocaNCs+qY1t8tR36RF8M39owxJJXSdvLHTqiznTo2Ot7QNuhxcKnLffCbJ8eDJLfP8cRzGdLryt6jrbfDp7D2gutXBkFZ/LCDi+TWurShOoCO8db77YY06vKdR6HSRJvOxjBGVrraIk2/zxkwM+QcT4C6EkyEBgL0AG2FByZX8D0OPv1XIIwGoSfPGX4t7Jzy01nmk26XsP6YnKPoonfJ81o5QmCB6xjQcFzRSpYM9vs7i8Th9k+GIo5QQTIudgO09cdyeVo/tHgTUDMuolYFh0nfz+WOCWVttHRDGkrYNmOJtSr06+/i1CkQIDBQJB7HX9MbhHMdJ85/PGZ4l7HTTppSqx4bF1LgkjykW3A385wblUzKAeK6MTvb8jf5Y2SSSTQyVlIp1VzC1DT8RYaNLXEG+lWIERPzPbDTN8WFGpRpgWdiGmbCLR5yPh8cJw1WnU8TRrktIRiSNQG4aBso2PwvcLM1UrVkeoay+HPIANjOokC+qSMHuatzLGW5jPPUNWjUfSGBGoAEra8SJJIthVUoZY28WoX2Zgo5kIVNHKIWFpgWvY3k4Y53IGqwqCppA2OkzaIJDbnafQYWZhDqJpsx+w7MIsREN8O+JqTXkXTJcEqyUAWQ1av7w6lbQth4gcgb/AGkWSZsoHTDGrk8p4a1DWqLTqDwwdIZg6v4pLCCGMqSQbRNothDneH1NOvWSFAIUASL3NjI+U+eLTlqj0aQprVJ52JQbMVKqJNhIYzPQnFoT82CLm5VI3nEuEpmKVFKdRmQEOdiH07ajFpnoBhRS9nqS5minj1iyhWCQPdpM2kNboHI3+dozzZPNU2NnBACEoTBpfuwVpwd48Q95jvg7I5Cr49AtTfw6YMDUZUO7Ms32TSoI6ah2xfUvYyi1ww5+BUFFOajuiBV1cpnS7NLR9nUYJ/lHriuvwOimmqK1WaSLsFv74B23moYjofPBwRS/LyOIYIRyuBaRe46TY4QcflwGRiiBrJeLKeZe6G6wBG+2FjJsXU/YFnM1Rp0ytJ35lRQIEjQsCR06kyduhwsSoNEQUDAwAJJYbrJPKvpEyJnEKLBE1LpRXBuZJN7qo3PUE9t468p1vsXpoxlGgSDbcgcoIgeVr4pwDdsf+ycmux1HUKZDLIN9Qv5G1x3x3EPZbNI1cqqhIpGwO/Msz8cexoyVAknYFnqLPVcMTpFR5MD3dR2OOUKqjlUwAbaoO07g9MHZ/huYNVylO2tr6l2J7T2P1xHL8NzKrakpYzzMVJUGAY5t7d8QlGVnKkE5Xi6wAVWP7s2Frk+XYd574a0K2klqTAmLgiwkfP4YzFLgeYv+7iCL6k/7sNsplcyqHkhpmzLuJgxtb1xOXcjui2NxezQ0ocQck6gO439Tg7hucMy0QdgNt+uFFLKVzdhHkCJ+jRj37JXuAIHqMUhmf/or2k+DZpVnByKDHTGCyz5inMKT/tD7pwZk85mhuIEd1+e+LLqF6FeB+w3jXvBkVRfZgQT2iTGMm+aNOt45TVNmAMKOh6RJ7ScaTiGdrNQKGkHOkkAsLkGRM/K2F9LM19c+CqISDpkcsQbEH1FgJt54SUVL5JDRbSpmh4VmGamCwZe2qJjpt9+JZ24iL9D62/LE0qd99sckEXOONxkVTQClLVJvI26Dznv2x18iCCYWRdSQIi9r4tDtBFh69friypBAnm9fqb/rbGhBpBctxM2RYtysBMTJ7ny6dcKM3WqISoEAe8wG4HS4mT3xqDMjrNx5fX4YHzWVm5VXJPbaYnfufP44yi/QVNWZbM5Fy0tJJ92DtJ2EdcW5HKV9JUayJWVm56W7wY3jfDlctUL0iVIAVpCkWJ9T07id4xZmtS1ClNXUaifERlBNp6tPvb26dMOscmLLMlsDZuh4eXZjrDqZHNte0Tcjp1t8ThNl+OeO2h6gSrslRZAYxswI8/1tgriGXzJ0FEvpOo6h1Hm3ToNr/LPVvZzMHm8PmsSdST1ke/vOGjBs5+47s1ozhYeFUXSzWVgQZEHU9ObExIAPf1wr9o2aktGipEBSFZTfRYNIMmbWvBvbpiOVyuZK+HmKRqJ0IddSnYEHVMXwm43wrPO+kU2dUlEY1KfugmJl9z3xSEXxRRSjLcXVs2lOV1alnUpkSDN/msbdQMLszxPXsxUDp3Hr0+GGdf2LzcTpDSAYDLIJiQZYC04GT2Szn+oP+/T/AO/F0vYrl6D/AP6dOTmnkknwm/60x7DT2J4BXo12apTKg02E6kN9SGLMT0OPYdE2f//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data:image/jpeg;base64,/9j/4AAQSkZJRgABAQAAAQABAAD/2wCEAAkGBxQTEhUTExQWFRUXGB0YGRcYFxwfHBwcHR0gHhweGiIcHiggHBsnGxofIjIhJSkrLi4uIB8zODMsNygtLisBCgoKDg0OGxAQGywkICQsLCwsLCwsLCwsLCwsLCwsLCwsLCwsLCwsLCwsLCwsLCwsLCwsLCwsKywsLCwsLCwsLP/AABEIAP8AxgMBIgACEQEDEQH/xAAcAAACAwEBAQEAAAAAAAAAAAAEBQIDBgEABwj/xABIEAACAQIEBAMFBQUECAUFAAABAhEDIQAEEjEFIkFRE2FxBjKBkaFCscHR8BQjM2LhFVJy8RZTgpKTorLSJENjc7MHRFSD0//EABkBAAMBAQEAAAAAAAAAAAAAAAECAwAEBf/EACoRAAICAQMEAQQCAwEAAAAAAAABAhEDEiExBBNBUSIUMmFxgaHB4fBC/9oADAMBAAIRAxEAPwBbxbPVhVqxWqAeI8AVT0YiAA1vIYC/tTMET41QCf8AWN+eD+P5JUrVW/vOTBPdiSdtsKK8WN73iNvKPxxzqVgaoMo53MMpPjVbW/it9b/DFLcRr9a9UHt4rf8Adgf9qABGmbQN7f1xzLOhBlJMbybfX441sxyrxeudq1b/AIr/AINjv9qVovWrA/8Auv8AngdKN4/RwT4IUAnS0T54N0CyKcTrBgGzFX/jP1Fp5sWUeI15IXM1THVqlT8ThemXZmYjft59hiVPUDqMAzt1++IntghGf7ZXmTmKoH/uv9BqnHKnEKylf39Yk/8AqvAHc3xHJ5cG7EkmYtY9IHUnyA7YnxMGmhQ01WLc0SZEyI3FunaJ3hLZlZH+1a86BWqlh2qP/wB2I1eOVUIPj1rFSSXYjvtN7DbrgfJOotFz+vlgzN0lamBJgkbeXQ9O+NqpmXIoq8bzDMT+0VgCSf4jj7jbDThfGq+nmq1CJ3NR5+rYXZijCNCzteJgCdvKOuI5ei5hQwH3T+fTDt2hmM34tmJjxqv/ABG/PF1Li1Yj+PVmf9Y354V5TJ1HcIqksJsNwOpYmwA88Tro1IlGBVhuD18/MeYxjUM1z9e/76rvb943b174sp8Uqz/Gq9f/ADG/PCunmLibYuaqVMwCb7jvgOwUMzxetECq/rrP54o/b8zBirVI/wAbfnjmSqIw0izne36GCKdPR5/DE9dA3RXleM1xympUud9bE/CTbD7J5+qVBZ2jvrJt1nzwnr5DqBc9Bt/S33YgqslgTB6YVtS4MNzxZybVHjpzHBy55gJLt/vH88ZnL1YmcEZmuWWB2xnEBruCZtmcjUTynqT1H549hH7I1Gau1reGfnK49ikY7BF3teitVZlMkEqw89R+vphDmcnUpRrRl1dwRp9bbRjWZGrTpZuv4wAJd2RjBgaj8vvxzP8AtXRY2XVPvEAWg2FwZnfsJxLXKLpKymlPdmWThdVpZaZK/XaZ+WOZDIGo+i6htvM7R9PnhlxH2md2VaZ0JJHQSvn2t5x8sCpntE6X02bQQs/amb9++HudAqKYGiqC+og6GgjY9j6/54Op5emEQ+IV1FohNUQYljIA7xfp3wmpoWbUeYzJ740vhL4CLoANUsacm6kM9h0k+GBH8ww6Q+JRlOpcAtXJ6aaaUJzDnTGonnWowcWIUppptcgyLyIxHL8CLVEQ1U1MQCADYMYBQtCsSYA6Enc4ZNWByxeIbkpQD9lYLnf7XigH1jrj2bK0q4ZiUQIvh6oln1LUBIB21ap3C7E2OGRd4IpvUDZWrS8SnVI8M02qFEpqOdVXUNTGeYaG5mmZIGLcxkqL+DywjJpSkXJ0aSxdnZQpYQRAEElt4AwGlWlpQM0VBSqIoB1LzF7vpBK2qN1Owt1wYlYRSqeGdNMaZMQ9hJI1Suy7b3nTtgWZ9pNq/P8AgHTI0qa6/CBPjmgwLvAKgElDqnSQdzqi+CMxo1mmQoVXKKiaoqEKWAJJmZCibEzHbASZtTTKRUISoainlhiQBNTmlWJEHSGtpEmMX0OJmahWkzK5DliFlZgkCxgEcpvcdjtnXkzniqkv+sIFJcwKIXSpf+JpTSF0yGDGY6rE/wB4Ypy+UpqGHK7aNZL6rkjWqLDDT+7uW3mRbHMtxdqRdlUQxLEEiSWMmwFgAD163OKsjmVdWBsxUKYgyANAMlhpOk6NnnfC+TRli1O/4C1yqpTpEToqvrfUTLKiipfoQEqf3ZlSb4XxSrZoA6lpTZYuVWW02gAte9oB6Ri2pnJW2o6UqoF08o1jw5ktIimQLqDKjvYHKGKoJgCCJmILKyifKWF8NYuWcW4qPH+xvlqI8I19NJD4LSiovu6wquAxJ9/lJIvfEDw6QSSgYhDClSFmms6lUzTlwekSY3MYnl6WujpSpLkIhp2MANJZYJJEiSCBv1wxygSpUcheVMtqVehafEQN35YEH3oi+BJWjocINOvbMycuUILBlBO8WPp3wVSzRgKBbvvHngnMM75YFgzlhJcsxDNqkXI0KVCmwMnbqcC8JqlJD3Qi/fCTVHJkxqMqsKynEjqvt5YlmK+ogyOxwBW5WOm6TE4jnT4YHUN5jAjFeCDT4CxBOChlrSPpjLDNOBb3Z6YeZfiBVRYksOvTBkmuAqPs0PsWkVn7aG/6lx7HvYurqqkj+4f+pcewybAZ3i5L16pLERVZRBMxrOB8sAKgLOEHcmem/ecX8TrIMxW1E/xXFhsNdyOh674EzuUXWNR0ofdUm/q3SbDby88D8CsmeFB64VXhbnV2VRJJ89IJjvAwdU8MAnwUNNRbV77AQCSZmZIusAE4E4Uo8Cu83CqoHYM4J/6Ri5HC6fEJFNqLIYEnnLSVGxIheo6YZejvwKMMWuSvehaiaWdRMKzLPXlJAO0SYGGNRqldFRYQUyrKBq3QECJJg3Y267zgDIs9WqQgANRyb7LJLGSRsBJ9AcNyypPhojKBJZ71HAgE2Motx7mmO83xnaIYsEsj+NIHzy6kDBmDQQrQFI8gBAWRExhYvBmAFRgIidM3J3O3p9cOMtTQurFzDElAQNROliFkypbxAF2+0p649XzgfUCralBIJqMCrRAICBQTqIEEEd8C2ZYMjTb8cgfAqgMlkEqLGO+/nIjfF/E821QrBmNido9YucFVDBB8Kmafh+I5ZQajQwpsCXJAY1TFogEEYqzVFabFVouyoI1BmXVpEFzqU7m8iBcWwHDewx6acns17FNGj7xbqOUDpHrg5M01NVQHedUG39d8Ty1Cm92oDTMS9dwAJv7rrMTih/BCqwQuJYavEIgg2WImylbnecbTfIy6Samo7X+z2YUOTAB5ZJg2iT8T+eFgcFo2YGNunQ4f1qdJVICPrCg1ENUwoJMX0yZDJI2BJwHRy9BmQ6GQsTC+JJeAbXXl5tIk73w0Y1sD6eenVtXHJ1KOiyyurofxFrYAWvEhiJ8/wPXDhRRqEcmZJA+yytA/3Z+eAOK5dF0shcqZEOBqBU3Ful8BI2TpcmJfNC+pfbaNvO+LaObiJG21za8yvYzhlXo0QiP4Wv7LtrdYbUxCgTp06NJnSTJa9owHXpKGYLI90gG9mRXEnyDR8MEWWKUYKfhhNatIABHMZNgJ8zAtf9WwXW4ZV0hBpbUQF9WgC48yMVZIGklPQIrVDqDEKSFJKqqzMTGotvBHnhgcw/var+8KigAkowBkRpJDXBInboSMK02y/wBO+3rk+d6/ALppmo2hhSEkaWnSQDYgiTBF4I3npiniHCXeWpL4p6imytb/AAg6/wDlxfTpo/iHSBpplpWRJDotwSQBDfZgeWBECCCXK6pjlJAjuQdQ36KcGtzpXT9Nkx9xNrwK11ofdIPp7vQ9LYPZCLgza+CmzK87GGlhEz0AAib9OuBF4kLyN9hgvc8t87Gn9hCfGbb+GT/zLj2O+xFQNVJiP3bW/wBpcexkAQ8SRXzVVRyk1nF5JPM0xEDfpgj+ymCtKgMAbNdiouSIJ/MDF3E3c1apCxpqtzGDIDGAoNrb36nA+V4jUAPhzM6TJ5itrAbz+WJyb8CUR4fAStTkS6qwA6aWAI9eafTFVSl4lLSd6csL9PtL6kAMD5HvaukdFQ1TUEySVudQMhxMRJU2mLnpgl6ppuHQ9mViJB6qSOttx6jDX5PY6LRlwSxPnkF4fQ0UqtXfUopg9tZJbpYlUI62MdcXZQaq9NSOQU/D2O7UtYM7TrqR8IxHNKUR6c2Fcx5KKdNkE/4av347RqKMwi3nXTAvYABZgT2GHOZx04o/shkKZbwoNkrqb9jvHrpHyxHPuRVzJG+po/4yYv4OQAZvNWiPjqP9MD8Q/iZm8cxv/wDuTG8ItkW+T9IPo0i1DS7Ak0WBaZ/+8p9zGE3DQNVXTt4TwYjphxT/AIAif4LRMf8A5ifDAFKkFqVEEWo1L9dovjHLH74fwB50clI/yt/14lSH/hh/7z//AB08SqUCy0iIsp36kvYehxf44agCQP4rC3+CngWdOJX1W/tjfiGRZTm6kGHooPdIA/eUYv5wTjPbPQt9oX/2x+vhhpmaEeOniVT4KIwl5BlqY27DX9BhaDLUbfaUz5ar/gfhg+RpKKwbO/kG1N8yLEB4vtHiEY5WreIEZwCiCJAuYgS17mABPx74vFXRWruHdAHadCgky5gQSOvniuvnWdxuw0wdagFt9wJteN8K+BeuilO07e2xc0Pl3CSf3gO0QEST/wDKvzwJnagimYMhNJH96C159CB8MOOFIxVKYUkujLUIBgeKzCT25adK/lhPVp66UFlRkZjLGAVK6lAge9KPA88HgdxvpaXiv7CK+bGrLVBcLTQR/gJU/VTgV80aTVKWkmWLKwvyPpIgdZCgzNuYROxS0VaiAramEsLCemoCOkAN/v4J4RmbC0sIWIF1J72uGO3Zj2wLpbFJ4+708ZLlbMH4arxXlGUfs5kspF/FpGBP8sfo4jlqIZUEA2bcx9obYatmi4r6gQRRbef9ZS/GcB8IyIq6ZBOlWNptLL2wur42JHGuw1+T1LJZemSKru+5GlQP+6T2t2weFy+madMO17fEDcg998MqPDxPuMT6SNvP9WwXTytMXBAIG1j6/X8McsspLt40VezVALWJVbaDYiGF1sYA+ePYO4Mi+MzGzaCNj3EzeJ2xzFoSbRGWmzMZmVzD8pI8VydQ/mJESQI+f1wtakaz1KjwmkliQsEzYAAbG209Mb7NEamsDc7jzwozuQVhdFAN9rYs8M72OVZY1uZmnSVqfhorEoA7PI5QOhv9NzFgb4qzKhaYW3JUZZA6EK0f80/HDqtkhTVrQCaZO+wYzPw6DC7M5Wy0lOpyxZoYEEkBQJmL6ZPafI42nTseh0cW5KdeyrPU+Qt2dJ/2qS//AM8VcKj9qliIRFfbf9wD9DN/I4Z5vhzFXqn3agGnYBQv8Nj2BFjO2qdhgSmwjwypNUIae8BV1SWbzhismwB9MNdBgu9BV4f9AuQqLTCNUEqahIvEaADqM7gahHcg9ox7O0NdXMqOpY/AVVY/ICYxrOHZBRQZGpyHEXUzpvG8ESWYwf7w2jCqtwaoW1KpDCIYAXiwJvIaAJixMm22BTvgVZscpzUnVi+pTimlFhH7sI029+u1eb7coXtvhfkaMGoRt4NS/wAB8evxxr8twtgGNTmncMQSxO5a5G0QJMXveMAf2YF8QKIV9MgMR7pYxMGRzAx/KMHSyHch3U72XkV5WmSi8sjSxFiZKtMesEfMYpz9NhSAZQpNVjA/wJM+c4e5XJtTICSoBmNU3iB0EWP3Y7V4UXChr6dUHXG7FttJvLH1wNDsrHqMaz623RHitNBTzDArqaks3v8AxKMT2kCR8cAcEWEabSojzhjP4T8MHVKDOgolZprsSYNixEmCWu5iwgRgrh/CwsgTEGAWkaipUG4AG5nvy9sNpM82PtuC5uxLkiP2ivJgeISfTxCPxGGarIDsyohBloJYcrEQDAg6Ggz9nzxx+Cv4j1UOhmZjaoBcmTHLcXxXTylYmHVqh1Co2oqZhHVRAPMsvJFrACDcYTZjdQ8WR60/4Ka2XQsUDOugBNSkRyIk+plyLEbHHOFKlPMNSr3COLx1Vok3/usevXFFfJMFmoGaXYswDgaXI1TYSZBMQRv3xa6Ma5qEIyVCbB1iD8ZsIN+ov1waLwzalOLltWw/zFLK62inpbSWR9RJMCV1WAAIEwCfrGMrqNOtU0WGlyPTSWX7hhhnc8tUq7NC1KanxEQxqAIcBdQ7kRNrT5gD949SoAbhgqxJ5gVRbdYP0wqikPghKGOUpcNWH0eJGomYU/6p2BAGkAVKQgGNpn64n7O500hqUSSjAf764A4Zl2pjMB1IJoSfKatIBe0mCf8ALEcrVNM0CXNNSWVnG4EqTEdYOFcVppEYX9M2/Y2yPEcwapSGkkSHkNf+VgG2+UHAmd4ppr21HmMibHaQItB9Ohw8z/GqVVa+ZpVCGRBRWF5wt+ZrbEsbjaDjFZovUZnCECQRY2HQD4Ynjjfg5JpJcm49mq7tX5zTJNJm0rHKNagbWkwZHS3e3cVexVddZ5P3jIWdiBaCqhR9TjmKRjsI0ifHeAZpnNSmSy6iQA6zvIiALeRHzxLJ5msCq1cvWPTX4bG/oosP6W7ailwWqGZ/EADHVuIiT5WIt92GOQLIvMyHzAHXrPa3XE11E4SEWJSRjc5kGqgqovJVlIIbluJsSpt1U2PoR7hPshv4pAndNy1thKqAO4EkzuMaPO56pULJT5Z90ixsBI/z+GFPtTxOoq2JRkIMiPievfb88V7+p3RVOcYaFKl6O5yhVTpI8vujCxcugMlCNoXUdIjaFnSsdIFse9nvaJKzmlmXubK+wn4x8/hhjm8sysdQOkCdQkgjv1tijz6eUcrhJbAr1uvNHr0x1ak9Thxk+B0Ss1SzFySBrYb9CPdJ+GKOLcJSiAUYooBUAKI5iDeYn3d7/XB+rj6C8LoVVHC8zEKO5NsK6fGV1aCDJNjp8/674Y1qVZ10+JTht9dMyb2gDbAi+xZLzUziK2qwUehkybWjp2wH1EWwRgHgHy+WPX8jh7/ZlFFM19YAgSBNhfa5mcAVCoVSJkNJFoI2uOgIM/LDPqcaB22BKP5b+Q2x2r52xb4oBqgiJupg8p0xEHpIn44spxWRfDIV1MNqLCRF7gEXI2nBXUY2btsEU/HFbVBhrmuFQQFqISCJGpRaR3Ijbz3wFxDLwbiJi+9tpOmbdcCTxSGWpEErbqDbzxTmMsGTSVUr2MfScRqQoWWAL7DrtPUeWLaUtBWSD0wVjj4Yup2BLw3mEQF6gKgB9Rp0k+ZE+eLkyKqZAFtgIA9YAAnzN8OctkSRNsTzOWMCB62ifjgdr8j911RnOJUGqKUuAdJkAbrqsQSLc0ze/Trhbk8oRKVBMNKWax+0ZtAKW33C9hh/WaLnGezuVzNaW0EKtlKra87k22388ZpQ5OiHU5Hj7a4Lcs9BWKqiAmTKmbCLEYLp11N7EHrNvhhTwz2ffUCagQ3BltiQRAgHuRb54aVuBU6QdQZKmxFQ3btEiW84xJ5oLaiehjr2dP702jkPTzGPYD9lqzNWPPIKMRIA6p9d8ew6cQUxyuYIeqSrLpnTLAA3/mI33ER2uMA1cyGkE3kRMQD1mduu2HntHnqYGh6Rc6RpMxuPTyxmuUCV5jHWPUx8on5Y4ZJXZKX7CqHLUGvUp0krHNEwQd+x6Y7xek603KwwP93eIidJG8Ejr8MG5TIFkmppVSA0tZhH93tvGCWprMXQC4Ji8DqTtf5CPIYpjxzu/BSMnRnPZmBTYVKaosgKz0xrn0O4+O4xrP7Spuh0tdLeGxUbiLhhMT6bYQcRogBnvAhtLXgEgbGZMEXNxMdIwjUajJ6nSYXlBOxEX2vaNz0JxaWLyUU2xj7S8WrAqxqMskgrJQRbaDfqZ+pwo4fxsqR4jllMzqYkXO4Bmdr98MbsDqGsSsIwlheCV2ntb7sG5fgNHMe4iGOggSex288LodVQsp/gGbOUKjE02Vx0EXH0+mCKWQfWKhV73gqx7bAdLRN98MOGewhGo2RgYWDMeZjr0iRjT8M4WMuCzksY3JkwJP8ASxxFwfgRQMbR4hLWWAWJJj52jl2t64qq1tR3iPr/AJ40FPI5Y6iy6dXusXMTAtJMCAR0nfti/jmVohBZQ+kwVWZAtcgHTYb9MTWK90wuFmRqOLFmAB/vkfGPhinUmsvQcqdzBkGNjceo7HFPG8t+6DaZWQxO42VRfpeR8cJMpmHSoCisGWIIUkQe0z8sVWKldjLFsaOhU8QyxuDBWI+Vz1wR4OtdAqlSbb3+ZsLemDqWVHhGo3IWIKAkg+YsesxEb4zVbiSiYQlRafr+ffCKDlwI4NFfEMkzoCzB9M7XNttXUYuq5rw6SrSXSQZJkhp68pvsMFcG56fOVJBYAyDIG1+9t+wGB+JZIHSx2Bt3+B/XXFFKSdC+R5wniVM/+YFHQGRv2F8ajI/vEOpeUbGd47eWPnnD+DeIdb1NCC8Rqt1j9dsbfLZqmiKkFVGwF57bYf6mpUyigmrI1uB6OZFDm8axyj9DGX4nmswWdS1vdiYAO/LBGrG9ymdJUhl0m8AiDHQ4tOUWonurPXlHTaPORhnBT3TNwfLRnSWAZCGBXUoJGoT2sR6fW+J10Bdj4aqJFiZIJ6kxYz8r4f8AHPZdtRK2BIYsYJMR1HW0/LCIU2qO2ssscvuxtYA7AW7beWJSi4h1JrcK9lP47EgAmmT2+0u366DHcW+zmVC1zdpFMiIH95fh288exSElQhqOO5NamnTPiQBtY22ve29gcCU8otPlCgvcARNt9THYbWO3xthhW2JWAJhiTcgXMdhBj4dNyJmK4cBVBHQ6Zk7dT9X7bTh1jimGisIzDlloIl2JkCYgAknp75J6xtgZ6toEqgMtHOC3YGLiZ9TvBnBeZq8qqqNYGSDtfpJU817RIvI2wLnlB0U5KELP2ybWEwDedukKeuHsNFlahrlg0FoIMG1/UeQ+OEmcyRE9DAgydL33u28WO/TDlFuAW3XSReJ1AzcTtGDtKVFSmKssDzW3jpceX0xWO63Eexkq9MIvUKwEAC87WaIt2m/xxFC5OmGgdZBaR1IEazA9R677PPcEVqcKW0xJOn8DB89vuxmHyApsCqsY5m1GfUQLj54DjXAYy23NDwvibKjkCxgyep239Bv5YtqUnqDkadUalJv3n09MZ1HdDIMjp6b3A27QL+XUPcg5Zg/uheh2J2t1xOcIz2ZnfIuq5ErU1MCAhgk7Dy88QzQjWZBECwX7PcLEgjaAca3PoCnckflO2EXEKygfzddP6/V8QWBwezFU3Ey3HOII9IKGRjImd4v3E7kdu/bHvZXiDKUWZpAyQJLLHrbSb29euNBxEMdNODpKmxWRIM3vAH4kYQ0s7TSUdSgsxtAIJHuhY7TJ6Yb8Mupo0HEjTZ4Uid1WBEdyp85MxuBcRjEcW4dW1MEosQCdLSoEE2sG388S4zXirq8Qmygwxjv0AAsT1m2Lchx0nk3Cm77Eg7SJ39IwjU48Ac2uAOjlM1TBldIkEiNXTythiKJC62gT1ED5gYZfttJ6JMFXEAHUfiSNtsK0LOSO97+X0viblKRN78hPBadTxSVMqPeHTe3xnpjVU6W1tR2s3fcnpIwH7OZHRTNYCdQlZNiOnvW+uKqrlqkhTvMA7k3Plucc0/lIaOxoKOSC8zMSDGrmtIAuTv8ADAfEvaVlDeFChT8x5DoNoOLMsrIpd/4YEnUJgfCSTP4YG4kKKuQS143ExAmdwN4xfFNxVlmk+TuR9sqbDRV3Y2PecF8U4VSqSQw1kWA2vsQBvO+Pn39jprLK5IHRgGtMAbXIJ6d8aOhlKSsruzKRYEkrMWuBaPO2+Ol51W6J9u+CngeXqUa5pOdkJAO3vAEid79cexpnzC1HBHhmFPMLkyR9LY9jRpoGk5QoioXQtBMto1bxMav5djA8p8xc9UqWn32IhRBCkCJHYDa3fzOAa2eCF5VRz7kb7wZixEXIO3nizh7rUBKOWMljJBiCOhUEqGvvbpbDOV8GUTq7GKksXYsDHnbmtvsAepwrzOal3IupsCb2W0DrHvGD3wU9YorEQWJ0roBW5JAsZ6HbsPmJliVJ/clyAfe2vEFrXiBI8zgWELfOLqXQI2DazaQR1iNhG33YLycGoGlATezKfubt6XwnRQ3MVCtYe7EAERsJJP54v/ZwtRm1MJ+0GgEzEWU+t7ffh4uuBWrNjl6zESXBEaSZBHnA+uJ5rhCsykbHp3v8sZzh+ZKDSgJIvBPToZt6f541PC650SYab7bemLJk6EvEuCFBqRdUEEgm2/Ts3mcLsuWBEElTv+QEDT6bDoL23tVpkAW+84znGeFEU28OAbmBaZnCteRohWXzRJWwK9e3w74tzOTV6i1VKtadMA4wicWrUKZpkH1jmAMRG8T+eDOD+1un0UEH162xk7BNU6NVXyy1DY7fZKzB3kfQeWBP9HaLiPCVVI5tKgelh1tiih7Tq7k0yCF3MX879sOcpxLU7CANhJ9JHwvhHjjJ2ZT2o+e+0XsWyamVj4YGrVMfOVPXzxj0yVVTAUNeJW/3Y/Q605QhoIv06YzvFPZem0uFANiIAtG9o7d7YScZR3Q0Vfk+Rrw+qwDE6BMbjf59vwxoMppoKpcEs4IBUTFvO4kxe9pxr24VSAWo06hYiYHXePlP9IXcQ8BuWASFKwZBkxBmN/XHM8jckh1jp2U+zb1P2TmKrTDaQWMnzFrwCbf0w9y2UogTqVjMkyB87yB5YQkaRKqAuokAe7JvA6gQBPcdRjjp9khV1EDcbearG/Qz9+H7EW2x6NDmVrMzKoTw4swEnYbmYseoBwbT4f8Au1R1DMAATJMx6gfo4+ccG49VyrsFg0ySGQkACDciTM/f5412V9s1qAaFJizAkSPK36ODKKiZyFWfyDI76lpKgu2oCwMFfU2jYkme4wvotISORbgwDDCxkwBvPc7+uNK3EcvWUl0ENEhvoD1sfLGd43w6g66dAtOm5IvAOmSQoI9MJ3IjWkrL+E1l/aNKzakTFgBLL5k9J+OOYE9kuFhKmqTamVHYgsDPrII9Ix7F4yjRNzRdn2LO6yVGsyR6nuP18MI8xlaicygGeqEqSD0gfLDvi9IeIRTmdRm0XuTE7/DFuT4a1QlSXABG6EkTYSQIFzvjm3TJxnNcGYbO1lUqyuvNO2ogifXucBHjLX/eMNVtvja1jPUXxqrDUdUMpFrH7pANuhMzbbBi+zdWogqaAwkQoFyO5tH66YopjLLL0jGji5jSXsOune83PWJxGpxTVALyAI2++Bc+ZxrqnsO+sSgjckbfEx92Cn/+nNPcvpnb9fo4Otfkopv0jN8O44iC5mbGx/XyxreAe06MwQSOssT95wtX2LQGBVUjVBNzt8N8HZLglKnzeICw2HWJ7fgcBZ1xEDV7ujdZWsd5BGC3ExbGaymfKLpgef8AKJ6+fYHBtDiKzC6jaSSJ+f5/0x0xmTcRvm8mjj3RPeBOMNxf2IX98yF2ZjqABgT12xrctn0dgDKzcHv3wzAGKNWhaPktHhzUidKOCsWBm0bR169MbbKU5VNYvHQb9ht2wfm+GQSyb7kdPM+RjAlOTYEgA3/R9ccaUoP5FoRj4C6Gc0CNJMdsGUcyKgselx1/pgIIv9fvwB7Q0XGXrBG0lkPMJkTa0bHscP3WueA6E9kF5/Ji83TsLR0G2MbxHhSiq6iNtfN1UAAzM7flhxmc3nmRfDpIynSSSw6iTM9O0fHyLyGUZl1V0BIHvECOs26iO84lOKcrQa23MxxXgGY8P/w7imyHUQSSpgG0EGOmw8oxColUFWLqSbnVqSe8e8pncG0eWHud49QycIisymQFU7QBO94hvPbGa4p7ShidFGkoII1MHaY3nTF/OMHTNfazamZPinEaetomdRsd4mRPTbFOU46ysSiKCxnVHN8/jth7T48Shp1ipvZxJXvcTbr8OnXB2a4cDTDFEGoAgiDKzaIt9evlgynX3onKV7UK/wC0GYDVe5v8sFU67FYMiYuN/riDZMqAumx2J3gdu2G9DL0KdJXZGLkWBmOY7+lrHEW4+CdX5O+z4PjNY+4d/Vdsex3gFaazadtBtHXUO9+v0x7F4faY+i0KaQDAmLmL/q5wNR4OoVlZjDdBYdz6/GcTogctgNumE/Bs7XrPWBqLpWsyi0kDoB0NuuFtN7ltJdl/ZyjTPKW22kQfP5D9ThzlFgR2jHHUjrPwjEVqmO3fDKKTNRbnVZ0IQ6WixgGPhhIeF5htepwbkKDtBFzA2w9LhRcgfHCvM8doiV8VdUbSIJ6Y01F8gRkM9wbMI0jTp20K4nY+e4An4YByHETTqBa1lMqCwsGuAW6979pwy0NTz+XqmmxRVZS6AvcqQCQk/wB7aOu2L+OcN/aNVQVFIXUAVEHyBEWNje2OeKSpmlH0MO6oS25LSJM7mPtKY2HrgdjNlOjoxnlJ7K14JgTPy64Q8Lz5pELJKGdwdh1FpW4FvIzhrms4PDZh7uiSABzN1VwBI2mbzb42jOzJ2KK3G3WpqpwNBMQLdLQYAmdhhtk/btxzVKcpsdBuP6xePrjBnOXJY7i8DtcSdz85xSc0AItBvcT8ugGL6qHWO9z7vkOMpVQOt1YSD0PfFeey4YB1v0MRtucfNPZb2sytAMsVAXHNDAoT3AAEfft2xpqHtarUiKdJqoCqTdRFwCIYgkekjCOaaqQFGnsMPZvif7RTqMQIFZkFwbCINrbHDPSDZjOrYbW+F7YyvDqLrNSkjoXqvVKvUFw0C4BgiAY3jDxs1T1aguprAEk22tfbzxK4oZh7CnQXUzNp206i09goPXyGEWe4gXBaOSZUCdjIvBkmbC0XG+J8ZzatTaoGQmCCs6hI6Wt0Bv8AlhccuW8JtIiRJSCuwAuTAvf3uhHaKKUfAhnvaiR4ZkMeYSADB6wbXnv2HUnChSGBVgSfMn5ELA874c+1J1LqBk6osDcRJmbbGBJ7xfCCnmiQpFhsLgSTsIH+X4OMj2YpBOSAsWgmJMzeBPn8uuOZbiLUTCkMhkwWMQY77HFVdy53uIkmfgL3iI3JGKGW5kISehWwNxIE7/E4zprczhZr6Odp1EkHVEqRE3853NxfFdZKg2vqgA9AOxnphblOMVFprTYIwUQIBBAj1vhnluJ64NSwFid722IHx+GOKUHF7EEtwjgFBhXOom1ODJAvK7REjzx3BfBaiGodKwdO8b3Ha2OYvjb0hafo0vDOJrVepSHvUiJgggzcR19bbmMR4PlxR8QGmyB2Lk+8CTM3E+XbAnCMoEzNZ9U6wIUDa5B63us/HDoVCTa14/zwlq9joC0grvaLXxUEi4uN/jjjgwT16d8XJWJAnFbsSirOBdB8Swi52PzG2Pn3EqeWcMKXKFY85ZiD39B3nrj6HxCitVCjiVbcX/DC7N8Gp1FRYC+HZNFoGwH6/DE8kW+BabPn+S4noDkKdK9dRAMyJHU26eU4jXzhJLeLpWLnVe4kapN/8sbjL+y1FPeVXaBzML2267+eI/6L0CSVDBiI1SZF+naY++98Iou9zNNmEpUgi6rMTvzlT1F5iBMEQTPxwcucooQwLKV9TqgX2k2FxNr+eD63srWpuDSI0iY0mBe0kdDaNR6HrhVm+AVwxpnSdRaSL8u7aT0NxbtN72ulCSoFUIczwlKgbwa9t9JI72kjf4xGADw6oahJ0uQ3MJBWekwdjjRf6NZtFB0kMtjpadSj/DYbbec2xU1MT2IHNNiNt5P9dsBzUdkzSbEA4RUubBZmR59o2GGmQZ6agg9RJ79vx+eGb0hpR0ViCYKwDc7kWid4sNjgMqWuQYN13kwY+kxhe5q5F+Q1TNyCzSpjljYavuti6hU1cuoz0JLTt67TcjCc640ldPNeVINo37fHFheLwB1G/Xt8cJp9CtjfLZgpCSoDGQWB2sCTFzMRecVrm6iKykalDQCIVgCJ3WDhc2bEamvfaT9PpbEMtmXmFKqGubCInqTt8cKotbhTCuNFChpqlZXbSCNYKMVIa2q5hTPxwlPCqqESkKV1gkjb4E3k/XG44LxVHcpXSmWDcrd+RVHkDbr+Ixp8pw8osfuzpYsu8gElgPhqI+WK62i6brY+KZvJVQxlQD3kTtgnIcLdyDI6Y+y1eHeJ7ygzANugn5mcJsr7LUg0oShDt7psQGNoaelvgMB5JUOtPlmZ/wBGjGokXFienp0mDg/L8F1ggEAr+I3J7jGnzvDtXhjxagGqLBJgIxj3LglYwn41xJKZZCNMc06gJG17fS+JTjLywwcULeBgiswMQFNpO8jvj2J8H4gKlYkaTyHmSR1WQQ19+v0x7F8e0QTzW7NhU4UrwxCkwIMXFuhFxi7JZQDcnzBvHx6/HBtxTBW50j5wMZziOaLHRMODfTIAGwc7alubd/Qw88STsiptjurXRffZQRfcf54CbjtEbaidWnbr5fPGOz2ZcE01YgyCSBqJM8xgAkdIkRfyv1Mq630nnvqdgBtcW1bgdunnjU/AbNMfaVNJ5CSraSJETuATfpgDOe0FYMdCqBEA783a4Fz+GFQTQ2oFQAIOibgbXblMRNgPqcRzhLatTWI2LAKDM6uWxjzwthNPw/2hDEU6w0VbCJBBP3j4jDeoIuN5vtJ9MfNTVVUkH3iNKqIEg9xY3sb38saDhfGuREq2TUbsx1AzZT37fqcZmNRr2gGN57/Xv0xynTWIgTJJgdzf5jAOY44iLMOdo5Y6TaYOGdGWgkQSJ3kA9sYFFaUgFZQAGI3AiO2EL+zNNtWtgdXWOb4Y1AoAkEgSPxGIV6Y0mJmOmBKCZjMUfZ3LiVXXIMyT08h9JAxdR4VSkKKYgQQYBJtB8/O3lgytSdSCSNPvGSIERyyfng/L1aejYW8wfQ4TSnyNZm+Jezy6AgMm9yLkE+QGo9sUN7LUyFVixIbcb6Z2I2gfTDHinGait+6KMlt5kQbzNo8/XCVeNuZZzMGbCPlJ36YlJpO0wavaBs57M1KjaAtNQuxtqIvExeAL36ntgan7LBSC2qpp95WLLLdQpH9PXHKnFH8SxdR1mJPW9hYSB8PPDXhXGWflKkybMlnIPbt03nG1S4RriNuE8DpUltqKsZgi47XibW6xOHmm4G0/GLYXZPMs4hVgG6szSDI36iCbDEeIVqrNFBgtRBzq8FfS15MdPpi6xye7NaHhqfMfXChGRfEYEghpILHTLdpsPhhE3tPVHLWyxkb6Xve1gQO+0/PA1fiVB/dYgE8yMNiRYEGCsR54GVtBS2GVXjwJpMxQDWTBJk2ZbWg2b8fIpfaTiVJ0DkBjNjJ6XEaSJ338sLMzw5S0EgLJ5ibd99hMdcDZmqumC2obCmQYG9yTcmL2GI626Qt2gr2UqBsw9h7h6ERzKYtbqMexd7M6zV92B4ZIg23WwuTG+PY6oPYlTPo+SqjSCDI2PwMH9emAM1lKYZnUTU3m/wDzeR2j5DrgxM6qJFthMzE4nlxBvcESD3/Qx0tATMoaEcxGrp12PrYRv9L4O4XWCAqvKQsgNPqJ7W23t8MOUyAc32BP+eJZjhwN5v3IHpg6TWLOJ5NXEqD2Om0g+m/pjMUcqByaQrpttJE2mx2272+ezzOX00yth8J89sYD2n4iKXND1SvYQCI5gYiAR5H44lkxt8FITLs0ultJIJI1AATBsGNhqvbpuOmB0qEAxAMkwxsWAuIViY0ibk9dsIl4s+oOsLThtA0xZwRJi2oThPWzagkwWfuevrOJJUWapW2fW/ZtKkMKmlhHLMDQYjSokmLTe+NLk6hKgQVAtB3tboSOmPi+W9pKhgMS14kg7dQRuR+WNl7P8bNVkVmYEdOnzPlhJOUeSSkm6N3UzQRZO0gfMgAfMxjmY1MOXc9+h88Zf+3DUzLZd0gCtT8OATMNqv0B5QfKfLGnBi87nbBbQ1UVVbKS4DECSAJ7bA4xHGqtMVW8JXTXc8t56kgm2/1M41ScWLZl8uU0jSGR5jUOvyPbA3GODUmvoWYMtcERtMXPp9+EnEDTMxl6vKQyB07E7x1JiZ2tYHApke4JDEGIkkjoPmbYL4XldGsMfcVjDAgGAYtMkH88CZbilOrS116ak2gU1IJlAzyGOyzBbbaN8RUH6BolJDfhvAQIXMysix3QmxAYkAhh8u2GGVygYBaa6aI2pkmKkb6GInTb3evphdW9rTozVM6S9MTTJQlSBoOlr3M1B9D2GD19qqXLA0Ukpu1RXQhlKsqDT0nUdvux3whFLZBeOSBPa3iMVaFNCQlKpTqVjKjSztppqfMCbDax2wyz9AIzajybK6nYkzDdrkz0by2xDi/GTTyIzdKOYqR4iySGN9UESQJIv0tiL8XEU1zI/eViOWkGI0swCBztN4JB7+eC9w06VIhm6aZkBnYqI5XUwJHX5mADIj1xkM7wusp1agUJhSYEyYAtBnyuMaBfaKklICupk648JDAprUNNbyZ2+o7gG2vn8pUpU1HiHxYATROlZIXV5koT3MHthGm2HTJeDK5Yqp01gykgaTEjqPXcdR0wTxLJENvqG626C032jFhelXV3o+IwUairWBB20lp23JvI+OFuR4k4HhyCrH3Im5sdMbN0tiEsb5iK8Yf7LiMwV/8ASa8/zL+ePYM4BQXxdQYE+GQYAHVTvj2Kwewu5uKVGlUBHW0mfv8AlGINmzTC0yjGSBPlf4xbGLocaNCs+qY1t8tR36RF8M39owxJJXSdvLHTqiznTo2Ot7QNuhxcKnLffCbJ8eDJLfP8cRzGdLryt6jrbfDp7D2gutXBkFZ/LCDi+TWurShOoCO8db77YY06vKdR6HSRJvOxjBGVrraIk2/zxkwM+QcT4C6EkyEBgL0AG2FByZX8D0OPv1XIIwGoSfPGX4t7Jzy01nmk26XsP6YnKPoonfJ81o5QmCB6xjQcFzRSpYM9vs7i8Th9k+GIo5QQTIudgO09cdyeVo/tHgTUDMuolYFh0nfz+WOCWVttHRDGkrYNmOJtSr06+/i1CkQIDBQJB7HX9MbhHMdJ85/PGZ4l7HTTppSqx4bF1LgkjykW3A385wblUzKAeK6MTvb8jf5Y2SSSTQyVlIp1VzC1DT8RYaNLXEG+lWIERPzPbDTN8WFGpRpgWdiGmbCLR5yPh8cJw1WnU8TRrktIRiSNQG4aBso2PwvcLM1UrVkeoay+HPIANjOokC+qSMHuatzLGW5jPPUNWjUfSGBGoAEra8SJJIthVUoZY28WoX2Zgo5kIVNHKIWFpgWvY3k4Y53IGqwqCppA2OkzaIJDbnafQYWZhDqJpsx+w7MIsREN8O+JqTXkXTJcEqyUAWQ1av7w6lbQth4gcgb/AGkWSZsoHTDGrk8p4a1DWqLTqDwwdIZg6v4pLCCGMqSQbRNothDneH1NOvWSFAIUASL3NjI+U+eLTlqj0aQprVJ52JQbMVKqJNhIYzPQnFoT82CLm5VI3nEuEpmKVFKdRmQEOdiH07ajFpnoBhRS9nqS5minj1iyhWCQPdpM2kNboHI3+dozzZPNU2NnBACEoTBpfuwVpwd48Q95jvg7I5Cr49AtTfw6YMDUZUO7Ms32TSoI6ah2xfUvYyi1ww5+BUFFOajuiBV1cpnS7NLR9nUYJ/lHriuvwOimmqK1WaSLsFv74B23moYjofPBwRS/LyOIYIRyuBaRe46TY4QcflwGRiiBrJeLKeZe6G6wBG+2FjJsXU/YFnM1Rp0ytJ35lRQIEjQsCR06kyduhwsSoNEQUDAwAJJYbrJPKvpEyJnEKLBE1LpRXBuZJN7qo3PUE9t468p1vsXpoxlGgSDbcgcoIgeVr4pwDdsf+ycmux1HUKZDLIN9Qv5G1x3x3EPZbNI1cqqhIpGwO/Msz8cexoyVAknYFnqLPVcMTpFR5MD3dR2OOUKqjlUwAbaoO07g9MHZ/huYNVylO2tr6l2J7T2P1xHL8NzKrakpYzzMVJUGAY5t7d8QlGVnKkE5Xi6wAVWP7s2Frk+XYd574a0K2klqTAmLgiwkfP4YzFLgeYv+7iCL6k/7sNsplcyqHkhpmzLuJgxtb1xOXcjui2NxezQ0ocQck6gO439Tg7hucMy0QdgNt+uFFLKVzdhHkCJ+jRj37JXuAIHqMUhmf/or2k+DZpVnByKDHTGCyz5inMKT/tD7pwZk85mhuIEd1+e+LLqF6FeB+w3jXvBkVRfZgQT2iTGMm+aNOt45TVNmAMKOh6RJ7ScaTiGdrNQKGkHOkkAsLkGRM/K2F9LM19c+CqISDpkcsQbEH1FgJt54SUVL5JDRbSpmh4VmGamCwZe2qJjpt9+JZ24iL9D62/LE0qd99sckEXOONxkVTQClLVJvI26Dznv2x18iCCYWRdSQIi9r4tDtBFh69friypBAnm9fqb/rbGhBpBctxM2RYtysBMTJ7ny6dcKM3WqISoEAe8wG4HS4mT3xqDMjrNx5fX4YHzWVm5VXJPbaYnfufP44yi/QVNWZbM5Fy0tJJ92DtJ2EdcW5HKV9JUayJWVm56W7wY3jfDlctUL0iVIAVpCkWJ9T07id4xZmtS1ClNXUaifERlBNp6tPvb26dMOscmLLMlsDZuh4eXZjrDqZHNte0Tcjp1t8ThNl+OeO2h6gSrslRZAYxswI8/1tgriGXzJ0FEvpOo6h1Hm3ToNr/LPVvZzMHm8PmsSdST1ke/vOGjBs5+47s1ozhYeFUXSzWVgQZEHU9ObExIAPf1wr9o2aktGipEBSFZTfRYNIMmbWvBvbpiOVyuZK+HmKRqJ0IddSnYEHVMXwm43wrPO+kU2dUlEY1KfugmJl9z3xSEXxRRSjLcXVs2lOV1alnUpkSDN/msbdQMLszxPXsxUDp3Hr0+GGdf2LzcTpDSAYDLIJiQZYC04GT2Szn+oP+/T/AO/F0vYrl6D/AP6dOTmnkknwm/60x7DT2J4BXo12apTKg02E6kN9SGLMT0OPYdE2f//Z">
            <a:hlinkClick r:id="rId11"/>
          </p:cNvPr>
          <p:cNvSpPr>
            <a:spLocks noChangeAspect="1" noChangeArrowheads="1"/>
          </p:cNvSpPr>
          <p:nvPr/>
        </p:nvSpPr>
        <p:spPr bwMode="auto">
          <a:xfrm>
            <a:off x="53975" y="-1524000"/>
            <a:ext cx="2476500" cy="3181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data:image/jpeg;base64,/9j/4AAQSkZJRgABAQAAAQABAAD/2wCEAAkGBxQTEhUTExQWFRUXGB0YGRcYFxwfHBwcHR0gHhweGiIcHiggHBsnGxofIjIhJSkrLi4uIB8zODMsNygtLisBCgoKDg0OGxAQGywkICQsLCwsLCwsLCwsLCwsLCwsLCwsLCwsLCwsLCwsLCwsLCwsLCwsLCwsKywsLCwsLCwsLP/AABEIAP8AxgMBIgACEQEDEQH/xAAcAAACAwEBAQEAAAAAAAAAAAAEBQIDBgEABwj/xABIEAACAQIEBAMFBQUECAUFAAABAhEDIQAEEjEFIkFRE2FxBjKBkaFCscHR8BQjM2LhFVJy8RZTgpKTorLSJENjc7MHRFSD0//EABkBAAMBAQEAAAAAAAAAAAAAAAECAwAEBf/EACoRAAICAQMEAQQCAwEAAAAAAAABAhEDEiExBBNBUSIUMmFxgaHB4fBC/9oADAMBAAIRAxEAPwBbxbPVhVqxWqAeI8AVT0YiAA1vIYC/tTMET41QCf8AWN+eD+P5JUrVW/vOTBPdiSdtsKK8WN73iNvKPxxzqVgaoMo53MMpPjVbW/it9b/DFLcRr9a9UHt4rf8Adgf9qABGmbQN7f1xzLOhBlJMbybfX441sxyrxeudq1b/AIr/AINjv9qVovWrA/8Auv8AngdKN4/RwT4IUAnS0T54N0CyKcTrBgGzFX/jP1Fp5sWUeI15IXM1THVqlT8ThemXZmYjft59hiVPUDqMAzt1++IntghGf7ZXmTmKoH/uv9BqnHKnEKylf39Yk/8AqvAHc3xHJ5cG7EkmYtY9IHUnyA7YnxMGmhQ01WLc0SZEyI3FunaJ3hLZlZH+1a86BWqlh2qP/wB2I1eOVUIPj1rFSSXYjvtN7DbrgfJOotFz+vlgzN0lamBJgkbeXQ9O+NqpmXIoq8bzDMT+0VgCSf4jj7jbDThfGq+nmq1CJ3NR5+rYXZijCNCzteJgCdvKOuI5ei5hQwH3T+fTDt2hmM34tmJjxqv/ABG/PF1Li1Yj+PVmf9Y354V5TJ1HcIqksJsNwOpYmwA88Tro1IlGBVhuD18/MeYxjUM1z9e/76rvb943b174sp8Uqz/Gq9f/ADG/PCunmLibYuaqVMwCb7jvgOwUMzxetECq/rrP54o/b8zBirVI/wAbfnjmSqIw0izne36GCKdPR5/DE9dA3RXleM1xympUud9bE/CTbD7J5+qVBZ2jvrJt1nzwnr5DqBc9Bt/S33YgqslgTB6YVtS4MNzxZybVHjpzHBy55gJLt/vH88ZnL1YmcEZmuWWB2xnEBruCZtmcjUTynqT1H549hH7I1Gau1reGfnK49ikY7BF3teitVZlMkEqw89R+vphDmcnUpRrRl1dwRp9bbRjWZGrTpZuv4wAJd2RjBgaj8vvxzP8AtXRY2XVPvEAWg2FwZnfsJxLXKLpKymlPdmWThdVpZaZK/XaZ+WOZDIGo+i6htvM7R9PnhlxH2md2VaZ0JJHQSvn2t5x8sCpntE6X02bQQs/amb9++HudAqKYGiqC+og6GgjY9j6/54Op5emEQ+IV1FohNUQYljIA7xfp3wmpoWbUeYzJ740vhL4CLoANUsacm6kM9h0k+GBH8ww6Q+JRlOpcAtXJ6aaaUJzDnTGonnWowcWIUppptcgyLyIxHL8CLVEQ1U1MQCADYMYBQtCsSYA6Enc4ZNWByxeIbkpQD9lYLnf7XigH1jrj2bK0q4ZiUQIvh6oln1LUBIB21ap3C7E2OGRd4IpvUDZWrS8SnVI8M02qFEpqOdVXUNTGeYaG5mmZIGLcxkqL+DywjJpSkXJ0aSxdnZQpYQRAEElt4AwGlWlpQM0VBSqIoB1LzF7vpBK2qN1Owt1wYlYRSqeGdNMaZMQ9hJI1Suy7b3nTtgWZ9pNq/P8AgHTI0qa6/CBPjmgwLvAKgElDqnSQdzqi+CMxo1mmQoVXKKiaoqEKWAJJmZCibEzHbASZtTTKRUISoainlhiQBNTmlWJEHSGtpEmMX0OJmahWkzK5DliFlZgkCxgEcpvcdjtnXkzniqkv+sIFJcwKIXSpf+JpTSF0yGDGY6rE/wB4Ypy+UpqGHK7aNZL6rkjWqLDDT+7uW3mRbHMtxdqRdlUQxLEEiSWMmwFgAD163OKsjmVdWBsxUKYgyANAMlhpOk6NnnfC+TRli1O/4C1yqpTpEToqvrfUTLKiipfoQEqf3ZlSb4XxSrZoA6lpTZYuVWW02gAte9oB6Ri2pnJW2o6UqoF08o1jw5ktIimQLqDKjvYHKGKoJgCCJmILKyifKWF8NYuWcW4qPH+xvlqI8I19NJD4LSiovu6wquAxJ9/lJIvfEDw6QSSgYhDClSFmms6lUzTlwekSY3MYnl6WujpSpLkIhp2MANJZYJJEiSCBv1wxygSpUcheVMtqVehafEQN35YEH3oi+BJWjocINOvbMycuUILBlBO8WPp3wVSzRgKBbvvHngnMM75YFgzlhJcsxDNqkXI0KVCmwMnbqcC8JqlJD3Qi/fCTVHJkxqMqsKynEjqvt5YlmK+ogyOxwBW5WOm6TE4jnT4YHUN5jAjFeCDT4CxBOChlrSPpjLDNOBb3Z6YeZfiBVRYksOvTBkmuAqPs0PsWkVn7aG/6lx7HvYurqqkj+4f+pcewybAZ3i5L16pLERVZRBMxrOB8sAKgLOEHcmem/ecX8TrIMxW1E/xXFhsNdyOh674EzuUXWNR0ofdUm/q3SbDby88D8CsmeFB64VXhbnV2VRJJ89IJjvAwdU8MAnwUNNRbV77AQCSZmZIusAE4E4Uo8Cu83CqoHYM4J/6Ri5HC6fEJFNqLIYEnnLSVGxIheo6YZejvwKMMWuSvehaiaWdRMKzLPXlJAO0SYGGNRqldFRYQUyrKBq3QECJJg3Y267zgDIs9WqQgANRyb7LJLGSRsBJ9AcNyypPhojKBJZ71HAgE2Motx7mmO83xnaIYsEsj+NIHzy6kDBmDQQrQFI8gBAWRExhYvBmAFRgIidM3J3O3p9cOMtTQurFzDElAQNROliFkypbxAF2+0p649XzgfUCralBIJqMCrRAICBQTqIEEEd8C2ZYMjTb8cgfAqgMlkEqLGO+/nIjfF/E821QrBmNido9YucFVDBB8Kmafh+I5ZQajQwpsCXJAY1TFogEEYqzVFabFVouyoI1BmXVpEFzqU7m8iBcWwHDewx6acns17FNGj7xbqOUDpHrg5M01NVQHedUG39d8Ty1Cm92oDTMS9dwAJv7rrMTih/BCqwQuJYavEIgg2WImylbnecbTfIy6Samo7X+z2YUOTAB5ZJg2iT8T+eFgcFo2YGNunQ4f1qdJVICPrCg1ENUwoJMX0yZDJI2BJwHRy9BmQ6GQsTC+JJeAbXXl5tIk73w0Y1sD6eenVtXHJ1KOiyyurofxFrYAWvEhiJ8/wPXDhRRqEcmZJA+yytA/3Z+eAOK5dF0shcqZEOBqBU3Ful8BI2TpcmJfNC+pfbaNvO+LaObiJG21za8yvYzhlXo0QiP4Wv7LtrdYbUxCgTp06NJnSTJa9owHXpKGYLI90gG9mRXEnyDR8MEWWKUYKfhhNatIABHMZNgJ8zAtf9WwXW4ZV0hBpbUQF9WgC48yMVZIGklPQIrVDqDEKSFJKqqzMTGotvBHnhgcw/var+8KigAkowBkRpJDXBInboSMK02y/wBO+3rk+d6/ALppmo2hhSEkaWnSQDYgiTBF4I3npiniHCXeWpL4p6imytb/AAg6/wDlxfTpo/iHSBpplpWRJDotwSQBDfZgeWBECCCXK6pjlJAjuQdQ36KcGtzpXT9Nkx9xNrwK11ofdIPp7vQ9LYPZCLgza+CmzK87GGlhEz0AAib9OuBF4kLyN9hgvc8t87Gn9hCfGbb+GT/zLj2O+xFQNVJiP3bW/wBpcexkAQ8SRXzVVRyk1nF5JPM0xEDfpgj+ymCtKgMAbNdiouSIJ/MDF3E3c1apCxpqtzGDIDGAoNrb36nA+V4jUAPhzM6TJ5itrAbz+WJyb8CUR4fAStTkS6qwA6aWAI9eafTFVSl4lLSd6csL9PtL6kAMD5HvaukdFQ1TUEySVudQMhxMRJU2mLnpgl6ppuHQ9mViJB6qSOttx6jDX5PY6LRlwSxPnkF4fQ0UqtXfUopg9tZJbpYlUI62MdcXZQaq9NSOQU/D2O7UtYM7TrqR8IxHNKUR6c2Fcx5KKdNkE/4av347RqKMwi3nXTAvYABZgT2GHOZx04o/shkKZbwoNkrqb9jvHrpHyxHPuRVzJG+po/4yYv4OQAZvNWiPjqP9MD8Q/iZm8cxv/wDuTG8ItkW+T9IPo0i1DS7Ak0WBaZ/+8p9zGE3DQNVXTt4TwYjphxT/AIAif4LRMf8A5ifDAFKkFqVEEWo1L9dovjHLH74fwB50clI/yt/14lSH/hh/7z//AB08SqUCy0iIsp36kvYehxf44agCQP4rC3+CngWdOJX1W/tjfiGRZTm6kGHooPdIA/eUYv5wTjPbPQt9oX/2x+vhhpmaEeOniVT4KIwl5BlqY27DX9BhaDLUbfaUz5ar/gfhg+RpKKwbO/kG1N8yLEB4vtHiEY5WreIEZwCiCJAuYgS17mABPx74vFXRWruHdAHadCgky5gQSOvniuvnWdxuw0wdagFt9wJteN8K+BeuilO07e2xc0Pl3CSf3gO0QEST/wDKvzwJnagimYMhNJH96C159CB8MOOFIxVKYUkujLUIBgeKzCT25adK/lhPVp66UFlRkZjLGAVK6lAge9KPA88HgdxvpaXiv7CK+bGrLVBcLTQR/gJU/VTgV80aTVKWkmWLKwvyPpIgdZCgzNuYROxS0VaiAramEsLCemoCOkAN/v4J4RmbC0sIWIF1J72uGO3Zj2wLpbFJ4+708ZLlbMH4arxXlGUfs5kspF/FpGBP8sfo4jlqIZUEA2bcx9obYatmi4r6gQRRbef9ZS/GcB8IyIq6ZBOlWNptLL2wur42JHGuw1+T1LJZemSKru+5GlQP+6T2t2weFy+madMO17fEDcg998MqPDxPuMT6SNvP9WwXTytMXBAIG1j6/X8McsspLt40VezVALWJVbaDYiGF1sYA+ePYO4Mi+MzGzaCNj3EzeJ2xzFoSbRGWmzMZmVzD8pI8VydQ/mJESQI+f1wtakaz1KjwmkliQsEzYAAbG209Mb7NEamsDc7jzwozuQVhdFAN9rYs8M72OVZY1uZmnSVqfhorEoA7PI5QOhv9NzFgb4qzKhaYW3JUZZA6EK0f80/HDqtkhTVrQCaZO+wYzPw6DC7M5Wy0lOpyxZoYEEkBQJmL6ZPafI42nTseh0cW5KdeyrPU+Qt2dJ/2qS//AM8VcKj9qliIRFfbf9wD9DN/I4Z5vhzFXqn3agGnYBQv8Nj2BFjO2qdhgSmwjwypNUIae8BV1SWbzhismwB9MNdBgu9BV4f9AuQqLTCNUEqahIvEaADqM7gahHcg9ox7O0NdXMqOpY/AVVY/ICYxrOHZBRQZGpyHEXUzpvG8ESWYwf7w2jCqtwaoW1KpDCIYAXiwJvIaAJixMm22BTvgVZscpzUnVi+pTimlFhH7sI029+u1eb7coXtvhfkaMGoRt4NS/wAB8evxxr8twtgGNTmncMQSxO5a5G0QJMXveMAf2YF8QKIV9MgMR7pYxMGRzAx/KMHSyHch3U72XkV5WmSi8sjSxFiZKtMesEfMYpz9NhSAZQpNVjA/wJM+c4e5XJtTICSoBmNU3iB0EWP3Y7V4UXChr6dUHXG7FttJvLH1wNDsrHqMaz623RHitNBTzDArqaks3v8AxKMT2kCR8cAcEWEabSojzhjP4T8MHVKDOgolZprsSYNixEmCWu5iwgRgrh/CwsgTEGAWkaipUG4AG5nvy9sNpM82PtuC5uxLkiP2ivJgeISfTxCPxGGarIDsyohBloJYcrEQDAg6Ggz9nzxx+Cv4j1UOhmZjaoBcmTHLcXxXTylYmHVqh1Co2oqZhHVRAPMsvJFrACDcYTZjdQ8WR60/4Ka2XQsUDOugBNSkRyIk+plyLEbHHOFKlPMNSr3COLx1Vok3/usevXFFfJMFmoGaXYswDgaXI1TYSZBMQRv3xa6Ma5qEIyVCbB1iD8ZsIN+ov1waLwzalOLltWw/zFLK62inpbSWR9RJMCV1WAAIEwCfrGMrqNOtU0WGlyPTSWX7hhhnc8tUq7NC1KanxEQxqAIcBdQ7kRNrT5gD949SoAbhgqxJ5gVRbdYP0wqikPghKGOUpcNWH0eJGomYU/6p2BAGkAVKQgGNpn64n7O500hqUSSjAf764A4Zl2pjMB1IJoSfKatIBe0mCf8ALEcrVNM0CXNNSWVnG4EqTEdYOFcVppEYX9M2/Y2yPEcwapSGkkSHkNf+VgG2+UHAmd4ppr21HmMibHaQItB9Ohw8z/GqVVa+ZpVCGRBRWF5wt+ZrbEsbjaDjFZovUZnCECQRY2HQD4Ynjjfg5JpJcm49mq7tX5zTJNJm0rHKNagbWkwZHS3e3cVexVddZ5P3jIWdiBaCqhR9TjmKRjsI0ifHeAZpnNSmSy6iQA6zvIiALeRHzxLJ5msCq1cvWPTX4bG/oosP6W7ailwWqGZ/EADHVuIiT5WIt92GOQLIvMyHzAHXrPa3XE11E4SEWJSRjc5kGqgqovJVlIIbluJsSpt1U2PoR7hPshv4pAndNy1thKqAO4EkzuMaPO56pULJT5Z90ixsBI/z+GFPtTxOoq2JRkIMiPievfb88V7+p3RVOcYaFKl6O5yhVTpI8vujCxcugMlCNoXUdIjaFnSsdIFse9nvaJKzmlmXubK+wn4x8/hhjm8sysdQOkCdQkgjv1tijz6eUcrhJbAr1uvNHr0x1ak9Thxk+B0Ss1SzFySBrYb9CPdJ+GKOLcJSiAUYooBUAKI5iDeYn3d7/XB+rj6C8LoVVHC8zEKO5NsK6fGV1aCDJNjp8/674Y1qVZ10+JTht9dMyb2gDbAi+xZLzUziK2qwUehkybWjp2wH1EWwRgHgHy+WPX8jh7/ZlFFM19YAgSBNhfa5mcAVCoVSJkNJFoI2uOgIM/LDPqcaB22BKP5b+Q2x2r52xb4oBqgiJupg8p0xEHpIn44spxWRfDIV1MNqLCRF7gEXI2nBXUY2btsEU/HFbVBhrmuFQQFqISCJGpRaR3Ijbz3wFxDLwbiJi+9tpOmbdcCTxSGWpEErbqDbzxTmMsGTSVUr2MfScRqQoWWAL7DrtPUeWLaUtBWSD0wVjj4Yup2BLw3mEQF6gKgB9Rp0k+ZE+eLkyKqZAFtgIA9YAAnzN8OctkSRNsTzOWMCB62ifjgdr8j911RnOJUGqKUuAdJkAbrqsQSLc0ze/Trhbk8oRKVBMNKWax+0ZtAKW33C9hh/WaLnGezuVzNaW0EKtlKra87k22388ZpQ5OiHU5Hj7a4Lcs9BWKqiAmTKmbCLEYLp11N7EHrNvhhTwz2ffUCagQ3BltiQRAgHuRb54aVuBU6QdQZKmxFQ3btEiW84xJ5oLaiehjr2dP702jkPTzGPYD9lqzNWPPIKMRIA6p9d8ew6cQUxyuYIeqSrLpnTLAA3/mI33ER2uMA1cyGkE3kRMQD1mduu2HntHnqYGh6Rc6RpMxuPTyxmuUCV5jHWPUx8on5Y4ZJXZKX7CqHLUGvUp0krHNEwQd+x6Y7xek603KwwP93eIidJG8Ejr8MG5TIFkmppVSA0tZhH93tvGCWprMXQC4Ji8DqTtf5CPIYpjxzu/BSMnRnPZmBTYVKaosgKz0xrn0O4+O4xrP7Spuh0tdLeGxUbiLhhMT6bYQcRogBnvAhtLXgEgbGZMEXNxMdIwjUajJ6nSYXlBOxEX2vaNz0JxaWLyUU2xj7S8WrAqxqMskgrJQRbaDfqZ+pwo4fxsqR4jllMzqYkXO4Bmdr98MbsDqGsSsIwlheCV2ntb7sG5fgNHMe4iGOggSex288LodVQsp/gGbOUKjE02Vx0EXH0+mCKWQfWKhV73gqx7bAdLRN98MOGewhGo2RgYWDMeZjr0iRjT8M4WMuCzksY3JkwJP8ASxxFwfgRQMbR4hLWWAWJJj52jl2t64qq1tR3iPr/AJ40FPI5Y6iy6dXusXMTAtJMCAR0nfti/jmVohBZQ+kwVWZAtcgHTYb9MTWK90wuFmRqOLFmAB/vkfGPhinUmsvQcqdzBkGNjceo7HFPG8t+6DaZWQxO42VRfpeR8cJMpmHSoCisGWIIUkQe0z8sVWKldjLFsaOhU8QyxuDBWI+Vz1wR4OtdAqlSbb3+ZsLemDqWVHhGo3IWIKAkg+YsesxEb4zVbiSiYQlRafr+ffCKDlwI4NFfEMkzoCzB9M7XNttXUYuq5rw6SrSXSQZJkhp68pvsMFcG56fOVJBYAyDIG1+9t+wGB+JZIHSx2Bt3+B/XXFFKSdC+R5wniVM/+YFHQGRv2F8ajI/vEOpeUbGd47eWPnnD+DeIdb1NCC8Rqt1j9dsbfLZqmiKkFVGwF57bYf6mpUyigmrI1uB6OZFDm8axyj9DGX4nmswWdS1vdiYAO/LBGrG9ymdJUhl0m8AiDHQ4tOUWonurPXlHTaPORhnBT3TNwfLRnSWAZCGBXUoJGoT2sR6fW+J10Bdj4aqJFiZIJ6kxYz8r4f8AHPZdtRK2BIYsYJMR1HW0/LCIU2qO2ssscvuxtYA7AW7beWJSi4h1JrcK9lP47EgAmmT2+0u366DHcW+zmVC1zdpFMiIH95fh288exSElQhqOO5NamnTPiQBtY22ve29gcCU8otPlCgvcARNt9THYbWO3xthhW2JWAJhiTcgXMdhBj4dNyJmK4cBVBHQ6Zk7dT9X7bTh1jimGisIzDlloIl2JkCYgAknp75J6xtgZ6toEqgMtHOC3YGLiZ9TvBnBeZq8qqqNYGSDtfpJU817RIvI2wLnlB0U5KELP2ybWEwDedukKeuHsNFlahrlg0FoIMG1/UeQ+OEmcyRE9DAgydL33u28WO/TDlFuAW3XSReJ1AzcTtGDtKVFSmKssDzW3jpceX0xWO63Eexkq9MIvUKwEAC87WaIt2m/xxFC5OmGgdZBaR1IEazA9R677PPcEVqcKW0xJOn8DB89vuxmHyApsCqsY5m1GfUQLj54DjXAYy23NDwvibKjkCxgyep239Bv5YtqUnqDkadUalJv3n09MZ1HdDIMjp6b3A27QL+XUPcg5Zg/uheh2J2t1xOcIz2ZnfIuq5ErU1MCAhgk7Dy88QzQjWZBECwX7PcLEgjaAca3PoCnckflO2EXEKygfzddP6/V8QWBwezFU3Ey3HOII9IKGRjImd4v3E7kdu/bHvZXiDKUWZpAyQJLLHrbSb29euNBxEMdNODpKmxWRIM3vAH4kYQ0s7TSUdSgsxtAIJHuhY7TJ6Yb8Mupo0HEjTZ4Uid1WBEdyp85MxuBcRjEcW4dW1MEosQCdLSoEE2sG388S4zXirq8Qmygwxjv0AAsT1m2Lchx0nk3Cm77Eg7SJ39IwjU48Ac2uAOjlM1TBldIkEiNXTythiKJC62gT1ED5gYZfttJ6JMFXEAHUfiSNtsK0LOSO97+X0viblKRN78hPBadTxSVMqPeHTe3xnpjVU6W1tR2s3fcnpIwH7OZHRTNYCdQlZNiOnvW+uKqrlqkhTvMA7k3Plucc0/lIaOxoKOSC8zMSDGrmtIAuTv8ADAfEvaVlDeFChT8x5DoNoOLMsrIpd/4YEnUJgfCSTP4YG4kKKuQS143ExAmdwN4xfFNxVlmk+TuR9sqbDRV3Y2PecF8U4VSqSQw1kWA2vsQBvO+Pn39jprLK5IHRgGtMAbXIJ6d8aOhlKSsruzKRYEkrMWuBaPO2+Ol51W6J9u+CngeXqUa5pOdkJAO3vAEid79cexpnzC1HBHhmFPMLkyR9LY9jRpoGk5QoioXQtBMto1bxMav5djA8p8xc9UqWn32IhRBCkCJHYDa3fzOAa2eCF5VRz7kb7wZixEXIO3nizh7rUBKOWMljJBiCOhUEqGvvbpbDOV8GUTq7GKksXYsDHnbmtvsAepwrzOal3IupsCb2W0DrHvGD3wU9YorEQWJ0roBW5JAsZ6HbsPmJliVJ/clyAfe2vEFrXiBI8zgWELfOLqXQI2DazaQR1iNhG33YLycGoGlATezKfubt6XwnRQ3MVCtYe7EAERsJJP54v/ZwtRm1MJ+0GgEzEWU+t7ffh4uuBWrNjl6zESXBEaSZBHnA+uJ5rhCsykbHp3v8sZzh+ZKDSgJIvBPToZt6f541PC650SYab7bemLJk6EvEuCFBqRdUEEgm2/Ts3mcLsuWBEElTv+QEDT6bDoL23tVpkAW+84znGeFEU28OAbmBaZnCteRohWXzRJWwK9e3w74tzOTV6i1VKtadMA4wicWrUKZpkH1jmAMRG8T+eDOD+1un0UEH162xk7BNU6NVXyy1DY7fZKzB3kfQeWBP9HaLiPCVVI5tKgelh1tiih7Tq7k0yCF3MX879sOcpxLU7CANhJ9JHwvhHjjJ2ZT2o+e+0XsWyamVj4YGrVMfOVPXzxj0yVVTAUNeJW/3Y/Q605QhoIv06YzvFPZem0uFANiIAtG9o7d7YScZR3Q0Vfk+Rrw+qwDE6BMbjf59vwxoMppoKpcEs4IBUTFvO4kxe9pxr24VSAWo06hYiYHXePlP9IXcQ8BuWASFKwZBkxBmN/XHM8jckh1jp2U+zb1P2TmKrTDaQWMnzFrwCbf0w9y2UogTqVjMkyB87yB5YQkaRKqAuokAe7JvA6gQBPcdRjjp9khV1EDcbearG/Qz9+H7EW2x6NDmVrMzKoTw4swEnYbmYseoBwbT4f8Au1R1DMAATJMx6gfo4+ccG49VyrsFg0ySGQkACDciTM/f5412V9s1qAaFJizAkSPK36ODKKiZyFWfyDI76lpKgu2oCwMFfU2jYkme4wvotISORbgwDDCxkwBvPc7+uNK3EcvWUl0ENEhvoD1sfLGd43w6g66dAtOm5IvAOmSQoI9MJ3IjWkrL+E1l/aNKzakTFgBLL5k9J+OOYE9kuFhKmqTamVHYgsDPrII9Ix7F4yjRNzRdn2LO6yVGsyR6nuP18MI8xlaicygGeqEqSD0gfLDvi9IeIRTmdRm0XuTE7/DFuT4a1QlSXABG6EkTYSQIFzvjm3TJxnNcGYbO1lUqyuvNO2ogifXucBHjLX/eMNVtvja1jPUXxqrDUdUMpFrH7pANuhMzbbBi+zdWogqaAwkQoFyO5tH66YopjLLL0jGji5jSXsOune83PWJxGpxTVALyAI2++Bc+ZxrqnsO+sSgjckbfEx92Cn/+nNPcvpnb9fo4Otfkopv0jN8O44iC5mbGx/XyxreAe06MwQSOssT95wtX2LQGBVUjVBNzt8N8HZLglKnzeICw2HWJ7fgcBZ1xEDV7ujdZWsd5BGC3ExbGaymfKLpgef8AKJ6+fYHBtDiKzC6jaSSJ+f5/0x0xmTcRvm8mjj3RPeBOMNxf2IX98yF2ZjqABgT12xrctn0dgDKzcHv3wzAGKNWhaPktHhzUidKOCsWBm0bR169MbbKU5VNYvHQb9ht2wfm+GQSyb7kdPM+RjAlOTYEgA3/R9ccaUoP5FoRj4C6Gc0CNJMdsGUcyKgselx1/pgIIv9fvwB7Q0XGXrBG0lkPMJkTa0bHscP3WueA6E9kF5/Ji83TsLR0G2MbxHhSiq6iNtfN1UAAzM7flhxmc3nmRfDpIynSSSw6iTM9O0fHyLyGUZl1V0BIHvECOs26iO84lOKcrQa23MxxXgGY8P/w7imyHUQSSpgG0EGOmw8oxColUFWLqSbnVqSe8e8pncG0eWHud49QycIisymQFU7QBO94hvPbGa4p7ShidFGkoII1MHaY3nTF/OMHTNfazamZPinEaetomdRsd4mRPTbFOU46ysSiKCxnVHN8/jth7T48Shp1ipvZxJXvcTbr8OnXB2a4cDTDFEGoAgiDKzaIt9evlgynX3onKV7UK/wC0GYDVe5v8sFU67FYMiYuN/riDZMqAumx2J3gdu2G9DL0KdJXZGLkWBmOY7+lrHEW4+CdX5O+z4PjNY+4d/Vdsex3gFaazadtBtHXUO9+v0x7F4faY+i0KaQDAmLmL/q5wNR4OoVlZjDdBYdz6/GcTogctgNumE/Bs7XrPWBqLpWsyi0kDoB0NuuFtN7ltJdl/ZyjTPKW22kQfP5D9ThzlFgR2jHHUjrPwjEVqmO3fDKKTNRbnVZ0IQ6WixgGPhhIeF5htepwbkKDtBFzA2w9LhRcgfHCvM8doiV8VdUbSIJ6Y01F8gRkM9wbMI0jTp20K4nY+e4An4YByHETTqBa1lMqCwsGuAW6979pwy0NTz+XqmmxRVZS6AvcqQCQk/wB7aOu2L+OcN/aNVQVFIXUAVEHyBEWNje2OeKSpmlH0MO6oS25LSJM7mPtKY2HrgdjNlOjoxnlJ7K14JgTPy64Q8Lz5pELJKGdwdh1FpW4FvIzhrms4PDZh7uiSABzN1VwBI2mbzb42jOzJ2KK3G3WpqpwNBMQLdLQYAmdhhtk/btxzVKcpsdBuP6xePrjBnOXJY7i8DtcSdz85xSc0AItBvcT8ugGL6qHWO9z7vkOMpVQOt1YSD0PfFeey4YB1v0MRtucfNPZb2sytAMsVAXHNDAoT3AAEfft2xpqHtarUiKdJqoCqTdRFwCIYgkekjCOaaqQFGnsMPZvif7RTqMQIFZkFwbCINrbHDPSDZjOrYbW+F7YyvDqLrNSkjoXqvVKvUFw0C4BgiAY3jDxs1T1aguprAEk22tfbzxK4oZh7CnQXUzNp206i09goPXyGEWe4gXBaOSZUCdjIvBkmbC0XG+J8ZzatTaoGQmCCs6hI6Wt0Bv8AlhccuW8JtIiRJSCuwAuTAvf3uhHaKKUfAhnvaiR4ZkMeYSADB6wbXnv2HUnChSGBVgSfMn5ELA874c+1J1LqBk6osDcRJmbbGBJ7xfCCnmiQpFhsLgSTsIH+X4OMj2YpBOSAsWgmJMzeBPn8uuOZbiLUTCkMhkwWMQY77HFVdy53uIkmfgL3iI3JGKGW5kISehWwNxIE7/E4zprczhZr6Odp1EkHVEqRE3853NxfFdZKg2vqgA9AOxnphblOMVFprTYIwUQIBBAj1vhnluJ64NSwFid722IHx+GOKUHF7EEtwjgFBhXOom1ODJAvK7REjzx3BfBaiGodKwdO8b3Ha2OYvjb0hafo0vDOJrVepSHvUiJgggzcR19bbmMR4PlxR8QGmyB2Lk+8CTM3E+XbAnCMoEzNZ9U6wIUDa5B63us/HDoVCTa14/zwlq9joC0grvaLXxUEi4uN/jjjgwT16d8XJWJAnFbsSirOBdB8Swi52PzG2Pn3EqeWcMKXKFY85ZiD39B3nrj6HxCitVCjiVbcX/DC7N8Gp1FRYC+HZNFoGwH6/DE8kW+BabPn+S4noDkKdK9dRAMyJHU26eU4jXzhJLeLpWLnVe4kapN/8sbjL+y1FPeVXaBzML2267+eI/6L0CSVDBiI1SZF+naY++98Iou9zNNmEpUgi6rMTvzlT1F5iBMEQTPxwcucooQwLKV9TqgX2k2FxNr+eD63srWpuDSI0iY0mBe0kdDaNR6HrhVm+AVwxpnSdRaSL8u7aT0NxbtN72ulCSoFUIczwlKgbwa9t9JI72kjf4xGADw6oahJ0uQ3MJBWekwdjjRf6NZtFB0kMtjpadSj/DYbbec2xU1MT2IHNNiNt5P9dsBzUdkzSbEA4RUubBZmR59o2GGmQZ6agg9RJ79vx+eGb0hpR0ViCYKwDc7kWid4sNjgMqWuQYN13kwY+kxhe5q5F+Q1TNyCzSpjljYavuti6hU1cuoz0JLTt67TcjCc640ldPNeVINo37fHFheLwB1G/Xt8cJp9CtjfLZgpCSoDGQWB2sCTFzMRecVrm6iKykalDQCIVgCJ3WDhc2bEamvfaT9PpbEMtmXmFKqGubCInqTt8cKotbhTCuNFChpqlZXbSCNYKMVIa2q5hTPxwlPCqqESkKV1gkjb4E3k/XG44LxVHcpXSmWDcrd+RVHkDbr+Ixp8pw8osfuzpYsu8gElgPhqI+WK62i6brY+KZvJVQxlQD3kTtgnIcLdyDI6Y+y1eHeJ7ygzANugn5mcJsr7LUg0oShDt7psQGNoaelvgMB5JUOtPlmZ/wBGjGokXFienp0mDg/L8F1ggEAr+I3J7jGnzvDtXhjxagGqLBJgIxj3LglYwn41xJKZZCNMc06gJG17fS+JTjLywwcULeBgiswMQFNpO8jvj2J8H4gKlYkaTyHmSR1WQQ19+v0x7F8e0QTzW7NhU4UrwxCkwIMXFuhFxi7JZQDcnzBvHx6/HBtxTBW50j5wMZziOaLHRMODfTIAGwc7alubd/Qw88STsiptjurXRffZQRfcf54CbjtEbaidWnbr5fPGOz2ZcE01YgyCSBqJM8xgAkdIkRfyv1Mq630nnvqdgBtcW1bgdunnjU/AbNMfaVNJ5CSraSJETuATfpgDOe0FYMdCqBEA783a4Fz+GFQTQ2oFQAIOibgbXblMRNgPqcRzhLatTWI2LAKDM6uWxjzwthNPw/2hDEU6w0VbCJBBP3j4jDeoIuN5vtJ9MfNTVVUkH3iNKqIEg9xY3sb38saDhfGuREq2TUbsx1AzZT37fqcZmNRr2gGN57/Xv0xynTWIgTJJgdzf5jAOY44iLMOdo5Y6TaYOGdGWgkQSJ3kA9sYFFaUgFZQAGI3AiO2EL+zNNtWtgdXWOb4Y1AoAkEgSPxGIV6Y0mJmOmBKCZjMUfZ3LiVXXIMyT08h9JAxdR4VSkKKYgQQYBJtB8/O3lgytSdSCSNPvGSIERyyfng/L1aejYW8wfQ4TSnyNZm+Jezy6AgMm9yLkE+QGo9sUN7LUyFVixIbcb6Z2I2gfTDHinGait+6KMlt5kQbzNo8/XCVeNuZZzMGbCPlJ36YlJpO0wavaBs57M1KjaAtNQuxtqIvExeAL36ntgan7LBSC2qpp95WLLLdQpH9PXHKnFH8SxdR1mJPW9hYSB8PPDXhXGWflKkybMlnIPbt03nG1S4RriNuE8DpUltqKsZgi47XibW6xOHmm4G0/GLYXZPMs4hVgG6szSDI36iCbDEeIVqrNFBgtRBzq8FfS15MdPpi6xye7NaHhqfMfXChGRfEYEghpILHTLdpsPhhE3tPVHLWyxkb6Xve1gQO+0/PA1fiVB/dYgE8yMNiRYEGCsR54GVtBS2GVXjwJpMxQDWTBJk2ZbWg2b8fIpfaTiVJ0DkBjNjJ6XEaSJ338sLMzw5S0EgLJ5ibd99hMdcDZmqumC2obCmQYG9yTcmL2GI626Qt2gr2UqBsw9h7h6ERzKYtbqMexd7M6zV92B4ZIg23WwuTG+PY6oPYlTPo+SqjSCDI2PwMH9emAM1lKYZnUTU3m/wDzeR2j5DrgxM6qJFthMzE4nlxBvcESD3/Qx0tATMoaEcxGrp12PrYRv9L4O4XWCAqvKQsgNPqJ7W23t8MOUyAc32BP+eJZjhwN5v3IHpg6TWLOJ5NXEqD2Om0g+m/pjMUcqByaQrpttJE2mx2272+ezzOX00yth8J89sYD2n4iKXND1SvYQCI5gYiAR5H44lkxt8FITLs0ultJIJI1AATBsGNhqvbpuOmB0qEAxAMkwxsWAuIViY0ibk9dsIl4s+oOsLThtA0xZwRJi2oThPWzagkwWfuevrOJJUWapW2fW/ZtKkMKmlhHLMDQYjSokmLTe+NLk6hKgQVAtB3tboSOmPi+W9pKhgMS14kg7dQRuR+WNl7P8bNVkVmYEdOnzPlhJOUeSSkm6N3UzQRZO0gfMgAfMxjmY1MOXc9+h88Zf+3DUzLZd0gCtT8OATMNqv0B5QfKfLGnBi87nbBbQ1UVVbKS4DECSAJ7bA4xHGqtMVW8JXTXc8t56kgm2/1M41ScWLZl8uU0jSGR5jUOvyPbA3GODUmvoWYMtcERtMXPp9+EnEDTMxl6vKQyB07E7x1JiZ2tYHApke4JDEGIkkjoPmbYL4XldGsMfcVjDAgGAYtMkH88CZbilOrS116ak2gU1IJlAzyGOyzBbbaN8RUH6BolJDfhvAQIXMysix3QmxAYkAhh8u2GGVygYBaa6aI2pkmKkb6GInTb3evphdW9rTozVM6S9MTTJQlSBoOlr3M1B9D2GD19qqXLA0Ukpu1RXQhlKsqDT0nUdvux3whFLZBeOSBPa3iMVaFNCQlKpTqVjKjSztppqfMCbDax2wyz9AIzajybK6nYkzDdrkz0by2xDi/GTTyIzdKOYqR4iySGN9UESQJIv0tiL8XEU1zI/eViOWkGI0swCBztN4JB7+eC9w06VIhm6aZkBnYqI5XUwJHX5mADIj1xkM7wusp1agUJhSYEyYAtBnyuMaBfaKklICupk648JDAprUNNbyZ2+o7gG2vn8pUpU1HiHxYATROlZIXV5koT3MHthGm2HTJeDK5Yqp01gykgaTEjqPXcdR0wTxLJENvqG626C032jFhelXV3o+IwUairWBB20lp23JvI+OFuR4k4HhyCrH3Im5sdMbN0tiEsb5iK8Yf7LiMwV/8ASa8/zL+ePYM4BQXxdQYE+GQYAHVTvj2Kwewu5uKVGlUBHW0mfv8AlGINmzTC0yjGSBPlf4xbGLocaNCs+qY1t8tR36RF8M39owxJJXSdvLHTqiznTo2Ot7QNuhxcKnLffCbJ8eDJLfP8cRzGdLryt6jrbfDp7D2gutXBkFZ/LCDi+TWurShOoCO8db77YY06vKdR6HSRJvOxjBGVrraIk2/zxkwM+QcT4C6EkyEBgL0AG2FByZX8D0OPv1XIIwGoSfPGX4t7Jzy01nmk26XsP6YnKPoonfJ81o5QmCB6xjQcFzRSpYM9vs7i8Th9k+GIo5QQTIudgO09cdyeVo/tHgTUDMuolYFh0nfz+WOCWVttHRDGkrYNmOJtSr06+/i1CkQIDBQJB7HX9MbhHMdJ85/PGZ4l7HTTppSqx4bF1LgkjykW3A385wblUzKAeK6MTvb8jf5Y2SSSTQyVlIp1VzC1DT8RYaNLXEG+lWIERPzPbDTN8WFGpRpgWdiGmbCLR5yPh8cJw1WnU8TRrktIRiSNQG4aBso2PwvcLM1UrVkeoay+HPIANjOokC+qSMHuatzLGW5jPPUNWjUfSGBGoAEra8SJJIthVUoZY28WoX2Zgo5kIVNHKIWFpgWvY3k4Y53IGqwqCppA2OkzaIJDbnafQYWZhDqJpsx+w7MIsREN8O+JqTXkXTJcEqyUAWQ1av7w6lbQth4gcgb/AGkWSZsoHTDGrk8p4a1DWqLTqDwwdIZg6v4pLCCGMqSQbRNothDneH1NOvWSFAIUASL3NjI+U+eLTlqj0aQprVJ52JQbMVKqJNhIYzPQnFoT82CLm5VI3nEuEpmKVFKdRmQEOdiH07ajFpnoBhRS9nqS5minj1iyhWCQPdpM2kNboHI3+dozzZPNU2NnBACEoTBpfuwVpwd48Q95jvg7I5Cr49AtTfw6YMDUZUO7Ms32TSoI6ah2xfUvYyi1ww5+BUFFOajuiBV1cpnS7NLR9nUYJ/lHriuvwOimmqK1WaSLsFv74B23moYjofPBwRS/LyOIYIRyuBaRe46TY4QcflwGRiiBrJeLKeZe6G6wBG+2FjJsXU/YFnM1Rp0ytJ35lRQIEjQsCR06kyduhwsSoNEQUDAwAJJYbrJPKvpEyJnEKLBE1LpRXBuZJN7qo3PUE9t468p1vsXpoxlGgSDbcgcoIgeVr4pwDdsf+ycmux1HUKZDLIN9Qv5G1x3x3EPZbNI1cqqhIpGwO/Msz8cexoyVAknYFnqLPVcMTpFR5MD3dR2OOUKqjlUwAbaoO07g9MHZ/huYNVylO2tr6l2J7T2P1xHL8NzKrakpYzzMVJUGAY5t7d8QlGVnKkE5Xi6wAVWP7s2Frk+XYd574a0K2klqTAmLgiwkfP4YzFLgeYv+7iCL6k/7sNsplcyqHkhpmzLuJgxtb1xOXcjui2NxezQ0ocQck6gO439Tg7hucMy0QdgNt+uFFLKVzdhHkCJ+jRj37JXuAIHqMUhmf/or2k+DZpVnByKDHTGCyz5inMKT/tD7pwZk85mhuIEd1+e+LLqF6FeB+w3jXvBkVRfZgQT2iTGMm+aNOt45TVNmAMKOh6RJ7ScaTiGdrNQKGkHOkkAsLkGRM/K2F9LM19c+CqISDpkcsQbEH1FgJt54SUVL5JDRbSpmh4VmGamCwZe2qJjpt9+JZ24iL9D62/LE0qd99sckEXOONxkVTQClLVJvI26Dznv2x18iCCYWRdSQIi9r4tDtBFh69friypBAnm9fqb/rbGhBpBctxM2RYtysBMTJ7ny6dcKM3WqISoEAe8wG4HS4mT3xqDMjrNx5fX4YHzWVm5VXJPbaYnfufP44yi/QVNWZbM5Fy0tJJ92DtJ2EdcW5HKV9JUayJWVm56W7wY3jfDlctUL0iVIAVpCkWJ9T07id4xZmtS1ClNXUaifERlBNp6tPvb26dMOscmLLMlsDZuh4eXZjrDqZHNte0Tcjp1t8ThNl+OeO2h6gSrslRZAYxswI8/1tgriGXzJ0FEvpOo6h1Hm3ToNr/LPVvZzMHm8PmsSdST1ke/vOGjBs5+47s1ozhYeFUXSzWVgQZEHU9ObExIAPf1wr9o2aktGipEBSFZTfRYNIMmbWvBvbpiOVyuZK+HmKRqJ0IddSnYEHVMXwm43wrPO+kU2dUlEY1KfugmJl9z3xSEXxRRSjLcXVs2lOV1alnUpkSDN/msbdQMLszxPXsxUDp3Hr0+GGdf2LzcTpDSAYDLIJiQZYC04GT2Szn+oP+/T/AO/F0vYrl6D/AP6dOTmnkknwm/60x7DT2J4BXo12apTKg02E6kN9SGLMT0OPYdE2f//Z">
            <a:hlinkClick r:id="rId11"/>
          </p:cNvPr>
          <p:cNvSpPr>
            <a:spLocks noChangeAspect="1" noChangeArrowheads="1"/>
          </p:cNvSpPr>
          <p:nvPr/>
        </p:nvSpPr>
        <p:spPr bwMode="auto">
          <a:xfrm>
            <a:off x="53975" y="-1524000"/>
            <a:ext cx="2476500" cy="3181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8" name="AutoShape 10" descr="data:image/jpeg;base64,/9j/4AAQSkZJRgABAQAAAQABAAD/2wBDAAoHBwgHBgoICAgLCgoLDhgQDg0NDh0VFhEYIx8lJCIfIiEmKzcvJik0KSEiMEExNDk7Pj4+JS5ESUM8SDc9Pjv/2wBDAQoLCw4NDhwQEBw7KCIoOzs7Ozs7Ozs7Ozs7Ozs7Ozs7Ozs7Ozs7Ozs7Ozs7Ozs7Ozs7Ozs7Ozs7Ozs7Ozs7Ozv/wAARCAFOAQQDASIAAhEBAxEB/8QAGwAAAgMBAQEAAAAAAAAAAAAABAUCAwYAAQf/xABQEAACAQIFAgMFBQUDCAcGBwABAgMEEQAFEiExE0EiUWEGFHGBkSMyobHwFUJSwdEzguEHFiRicpKz8SVDY3ODstIXNDZko7Q1REVlk6LC/8QAGQEAAwEBAQAAAAAAAAAAAAAAAQIDAAQF/8QALhEAAgICAgIBBAIABQUAAAAAAAECEQMhEjEEQRMUIjJRYXEFI0KB0TShscHh/9oADAMBAAIRAxEAPwAPNc0zNM2rEhr6kItRIoVZWsniIA24+GARnuZqQozCqe5t/bN/XBOcJWrm1UhZ1haokdVvsfEd8LwjQusq2eRr+Hyxz8gMtOd5sCD+0au9+Ou39cWtmma9LWK+uD2vYzN93z5wAoMjMWNlB8R5+OC5ZT7prWSM6TZVNyT5fr0xnJmRwzfNpF1LmdUD/wB+w/nits8zJTvmlXf/AL9/64hFTz1ZGmZQACdybHi/5jAcqMkrhja21wecGzBC57mgbxZnXEH/AOZcfzxY+b5poDLm1fvbmoYW/HAIDDnbz2xctIuttcgVQOLH8DjWAtTOc16qa82rVW/iJqntb6+mLJMyzqnkBbM66zcKahzb8cKWlmeVmkdz3vfEy0YkQhkXbc3Ox7kjfnB2EcNm2daD1K2rTTbxCof8r48jzLOXS7ZpWBbX1GocfzwEKtBApA1Obhhf9fTBBinkUu7OLW0hhsx/mdsI20Cy2TNszhCNJm9Yoc7L7w97fXHpzrNY7iTMKxGPF6htviL4jVUkSxrLLVjrqCbMt/gMLxGapwZZfCo2IAGMnYRkmcZq6OTmtWoUHfrtf88QX2kzSLrAZnObxf8AWTkWN9tO97+n6PrQpIQJB4FFjp2sP5YV1uXsKlVihIURBiQ4IJsb8fDvjJ3oyJDP88lYIua1xO52qH/rgzL/AGhzVWbrVtbJtyal9vjva3OFclHF7o87SWOsKiAXvtffyx1LKsKtyxO3h5xR7QxoajPMyBUrmNUFIPEzc/XAyZ/mZ5zKr47Tt/XC33rqEByUXm/Jx6HkdGFgRfkCxwEtAHf7XzTSv/SVUD/3zf1xWM3zXquv7Sq9lH/Xt6+uAI3EShSe3PbFwmDcEH0wLYdBy5vmZYA5hV/Kdv64tjzjMlRCa+pNvOVt/wAcLWK3Ukad9ziaLGY41SY9V9rAcYVsUYSZ5mTRlVrKgG/Ikb6c4G/bWbIDfMalr9+s2PWpmihDO5c9yOAMdShd1YAhuAR+WApaN0Rgz/MFnBkr6wjsOu1vzwygz2vecOayYi9umrk39cLp6INdorNbsBiEfVgYGE2073wW7RjTxV9ZIFHvE63H7zkEH13xU2b1JY2qprdrSHfC1q7rU5jKBWYWJviiFxJ4C52J7YkkwM0FPX1TrdqiY/8AiHFxr5gbCqlPnZzhWk+iFg1r9rYDNa7Syan02G1+MCm2ZM3OTzPPRszszEORdmueBjsB+ylR7zlkr7bTkbfBcdjrh+KGRm/aWdKWtnAQlpSwJIsOQdtr3/Xxzoqiocb6ZAAUFgP18N8aP2jnpaqeSEsOpDK9mbgeI3Fh3+eEkORVlTQvWPCy04VjrBG1uTbk8Y54tJbGltgLOSp8d99u4xUzE7E8eXbBMdJWPM0U8MizEbKRpC8nf5DbBo9nMxjiWXT+7qINwfh8sUc4rQqixZBLpcFmtp4HOJNoluCN97b4nT05eeGSWPXDJckXtexsR9cXZtSU+W5lFFYlJFVw/G2+35YHJXQVFtWVR1MaL4odfnewsMWT3mPTOmNSL37Edt+f12x41VEJOi8v2SlftdF9CmwJt3sPywdUQUMmYSZeKUU51mMTy1DsVJ2DG1lAuQT4eL4yV7Y0MMp3x9CaIwRzP7w0d/3C52+mJSxQ087WDDbdJNzfv+OHMs9SPZ+mpYIpY56mI0vu0TEBnZ5EJIFrlgjc33PoLDHJqOkjL1ctRUEkKxpWRURjfbUwJbg7gAXBsThwrFJukC0MVRUVMcUFPLNIBqVU3so2JvfYc7kgeuD6SXrGqE3WVKNWabQQJWs4TQt7gHU2532GJTUQpsljpqeTqvUVTxyvqIZyhsqlbWsFde53J8sWR5nHA1VUUNHTx1TSKrzPCGEutpLkKxYDdDfzsOLDApFI+O/tv2Ls1SCkjaNEZyxSQNM26K8auAeBfxcgC+FcFRsgQ3b7o03+Xxxrp3QZpHOkipV5gyCScRgdBVVUkZQNgxcPcjjTtzicEkz5hmCGomf3WheqhlkctLFdFJXXzw1viB641JB+BtCnLxVPVIsNNUO1g7qkDk24vYA3G2OeKSpqlggY1byjUBEhdrHnYXO2CRW1Ens8TPXTtIkwdU1G1mBFye/3GsO2k+eKp6i8GYQUoZZhMr1TK1uouhQeOwfWSPNwfULxV2N9Pxa+7vQFX5bPBD0ahKimla5VZoWUsABa1wL7m2BEg6ki08Y1sdgsaEknyAtc403Rps1raVKSmaKlI68pZ/CtxYqBbYAq3H8a8C2Kmmp6OQrEJII5pJJ6honIZoUdgEB7CyMfiw8sa90COByk0hHXrBCS0q+7zJtLGYymgedjvv8ADDNMqoKcSQVbVclSi6pvd5Y0SI2uVsykuRY3sRwewvhpQRNUe0LUpZmFK8TRFnJaMSMsTqG5FhKSPVR64XwV8mXx1dZGvVeqcqmvSQCoJ1NdSbjWOCp3O+GWh/gjCMpS9V/3EdSpgnlh1BujKyXta+liOPlggZdmKywRtQzxGpYCHrIYw524LWHfF+RywQZ5HI0WsxBnh1kkLIo1BmsQSLKx55w0yikjrYKY1cj9eorF6UnVYsCCo3Gki3jG+oc+mCRjiUouf6FklPPBErzxqAX0B45UkUtYm11JtwefLAro6FTcgkXFsNoIoKhpquWqipl97WREdGPUsr3AAHAEgv8ALEqmhM7COniY1JJtDEC4cWBDLYcEEG/a+9sI3THyYODBKPMJGce8SFwbgDSPxwcjLOqvGTp2NgbYWzU82X1Kisp3hZhdQ6EX9R2Pyx6klUyaYyWBNrqOcI4+0c7XpjimKLELnxeYPfE/c1N5S+p2G98JZJmVwqsQRyD54M9+Yxp1CVANsI4PsW0tHjr4mB2t6YrUmM78HE2kTXrZhZsQWQPa1iPPFNilqymxVgd++KpyFIKkm+xtyMGwxqw5AI4HniqogKr4hYhhvgcknQUn2a72OQJk7gEH7dibedhjse+yK6codfKY/kuOx0x6CZqJqWL2uqzWqhUzvpEnH3jvbvYXw/r80o4UanqDCemms6wNwO1u59MZP2irHqM3niTcwTv3POq1tz5DthTMskiiadVVzwNRuQbi+534/HHJPEpu2Op8dI1Le01AUkqEBSQJeNGA3ttyBsTv8sJ6jPKzMczMcRcJLZTEBfa2/A35P+OBFpBPRlxEbxNqeQkkWtsPLz8zv6YXw01TPUiGOAyu7BFRQbsTwMNDHC9Ac5PQ4p6kRVEIEsUSxu3TY72Nu5GFVZLUVNRqmkExACgji3YfDDSXKqWN1hlzBllVbMtPTiRU9NRZdR+At6nC+ppPc6zp9VZlKh0dTbUDccHcG4It5g4eKSdjzxZIxTkqR5S08dRG1GwYyVJWOIaf3mYLz25w9zd4qk1HTpx1IJXkaT+JGldd/QEL/v4Ey2ojpcyp6meVEip3Eyk3Ot1N1UkA2Gqxv5A98V1VSWzWmMELSq0Agl0akE5Nxcahccqdx94XthqvsbBk+N2OWljkyurzDRplWFI4wptaT7ruPU9Z/m2F1fFGMhp1o9ck9RpVgFNlZVPhHmdUjnbsy48qJKn3ZDTqUhVG0QBuoZS4W+o2W/3V4Ata4PfCepzjMjRmHrmGAEqI0AGk9xf7wv3332ve2Mtln5GNNuK9mllZaXNKJYRJVIta846K3Yt1AxW1/vKoUEXwAaWjhoJVpa6NytQnV6rIpjCqQCbEg3Z22Fztbc8pYFWGMxyzkBzZljJtYHlh3w6oMspUh6xAlDNdVZRst9twb9jhZSUSX1DXFpdBE9TTVFRFVpBIkMOpWDhkSYMxLlGIJHiZ/vW5Fu4EEradK2tV5XT3yJw8qo5Rb8RgadRFid7cqvYXPZrmCxxpDGDFCpII1eY335JO/nhKZXNUgiYEs3i8hvcA+nyxoytdCfPOhjI9LFSy0gklIAjYOsJvKA0hsAbWsZbXNr2+GDD7QJWpZonjVYjFboCRGc3HUGkr9oQ1jtb44Wxwn39YplLFuS373c7/AE7eeGE08E+mPoRgxi2tV3G2/f4b4DnXoKzTfZ2X5vJl6ErBIYYxoUsFVixZWYkXPYINibfPFNLPDXu3XRVP2lw5ZkdHZiyHQCwPjfcDg9rbiVEYUyASsLMCvg3bYbjAg1CQSRSMrxlSSTqsb82wVV2FZZJ3ex97w1NmZkWUCaaZnlk3AJ0sy2QAvoD2uSOwsNjhfNMPc6WmWRJRE0kjuqki7hRbcC+0f44HX3ioVHSQ6YzyQBfe555/XzIqqgJCn2SjQAFI7+v541voEs0pWv2V5frkrwpiYsyTJGByzNE4AA897DzJw5yunn90Wrjm0CjjdpIWjYait22Y7E3C+HnwnCIFGhYsbBmvY/n+eKmnmglSVKiXWASrhyGU7ggG/l+eCgwy8Y8WvY/ppY6bIKqMAdaeNQ22+8i6f+HL9TgjNYHossy6KBZFfMFjWR15kURx2Uf3nb5geWM8MznqGkM0iSMVUaXUAELciwW24LNz/Eb3waax6qnWGSUSovijWBVTovydK2UG/fcbi9/Mujq+qjKScv22XZu1MY5IaWBolDI0cQkDtHZSCzAE2vxY86hzbA2VzzUlQFKnS3I072xKszGSdI42TSULEt0I4tV7XFkJvfkknc28sQjkTpsGEkbjhgPCB3vic96OTJNylyCcyjjUiWCzKb3U84ohHvKkMSDtsMeQ00/ua1UUvXPiYxqpLIgcrr9RdSD5bee1lM6TLJNDoMhHCnn1wEnFUTmvdAtTOY3MDI+tT5bDAAq5RGUBst98XVi1KSs1TIbtex1bkYpheNUKSXCk72tv6YsujJUhpl9YOj1GZiY7eG+DHzFaiUAIVAIO+FiS/YBoounHq3A3xwZXINyrYm4puzej6P7JW/ZUh85j+S47EPY1lbJ5NN7Ccjf/AGVx2LQ/FCmLzQ9HPa5QbtJUSbAX2LHkd74CZ0VSdIKoQC5Gy237epwTm1SIc/rmEWthUyWse+pt/Tn8MQ1iuoEWpeKNIluFUEEt/Edt/TEXpgpFFNndSkRg0qIT+6PD6/mL4MoJRBFW1xS7giKNw3DvcsR6hRb+/hXJMjQpHHG63bfsNPb8+f8ACzVyv+a8GhSoeslJ+UcQH88Gkt0dHiw5ZUTpVilqaOC15q12jGonwDZUI+Lk39BhVUsTU0920loCDt26smDpv9Hjo68NpaNCsTDgSI4ff5OD8sLK6rasrGmESQLsERfuqObeZ3JJ9ScMkqK+Tmm3KEv2EtFpI0OCSQNCnUWJ7WHJ+GHCUVTDTvDPRzRBBqLalZ0/1ioOsW25Xt2wNQhcvpBVB9dbVgiLw3Mcd7XXyLEEC29h64pZo6YPLTVJeSCbQ5sVKtvYg33BKtY7HbgbXVo2HxYzSc5VfRxnBpIEVdRVVsdVwNt/rz8D6YIpIsupgCktPNMRfSh1srWuALX4vjyKoo6d4K+ehDJLOjsqbglGHUXSdrG6tbjxkdseZhmOYU0wE2Y1DIyLINErBSjLqBA43BHbCuIuLxXOTjdUC1OVz1tQkaR1HvgRT7q8Lh2Xfxb2sNueON8EPDV5Zl5D0zIIl8f20Z0i/JUOW5Plti2mR5cxeJ2Z4pQKCSRvvC827D4Nbbuo7X2hQLT5cKeWpkQR1FYYplbgxxNE5F+BqJW5PZfU4finoT4oOLd9AlT1KesEVYGhqALdKoAFr8Ei247/AKOKwhLEQ07ytq26cTMTfvsDfBcdZmDO4p81ZHIeV0hrQRsCzWCsfInEI6yuk1yzZu6RpYM0ssjbntZQTgVs6F4UacuapFRapopC9RRTU7SiyPNGyFrbGxYDz7eeB4ZNDMwDAk3+6f6YNkzeClkp2SqknZDKz1MeoFNS6F06rG6gue33h5YujlzRs7XLBmVUJWqOgWaocgHVpvzxjUhMfjRm5cZaQJDPExmnleRpdGlF0XKm1rEb2HxwrnLrOzrrVW3Yna+NG2c1WZ0krU9TPAlGiu5SUgygiOPUxFvFsvnyd9twJs1q3y2oWeuqpVdeisbTMQxdWFzc9rfW2CkkwR8ZfE8vI8oZ6ZYCHms5BIU2K8/niszpJC40gk7jn+WG0+dVt1lpagLTSAmKJoEIjAJGixB4ta/fY44V1bMEE9LlkruutI3p6csw9FtqPwtgcUmU+hfFTckk+jPkSxuUVg6k2Fxb4fDFnudYULJTTzJGPF04y4jB8yAQL4uzUxLWLLDBHF1Y45NEa6VBKAmwGwF78eeGCSzTZU8EBaE0hapDK1tYbpoeO4IHyY+W7HPDHynwbEJj1NYCz2+6BuMWxtJC+q4ttsO+DpauqqsvRp5pKjo1CAdRy2lSr33J2FwmKRTPW1cVNFaOSeRYlA3AJIAPrzgMGbE8c+AZR009S8dbNJTQQMfA1TKQH0nsFUsRfa9reuG0yQOPFDGIzZOtBJ1I9R2sdgVv21AYX1JGZ52lIraIzKsKEDaOIGwt8APniVEYaxqaaJQkVTI1PLCGvYED81YfNT6YRwUjvl42PHHi5fdV/wAHtTTOyU1RQJK0cFPGplgBIRgoL3K/dIcte9sQbNat001aQ1YHeaJZD/vEX+hwMJFmWJpETWVH2mkXOwwXmkhMlDq8TSUVMST3JiTfDPR0eFnhm/y5xWkVv+ya6PVPRTRuBYPBUEj/AHX1bfAjAUmVLJJMkcjOKYlCbWLEH8+x9cENVU0VRJTSUCvGpAvHMyMdhe5OoefAGIpVhI53cnVLI7toPcm5/G+DtHn+VPFKvijT9kkp2hjETONzb444UpEigC+ADUz9XqHW+k33/PFsVTUvIpYm3lgUzjpn0T2MFsomXyqGH/8AVcdjvY1teUSt/wBuf/KuOxaPRjEZ49M2eV4WOJSs0lzPIQGOo3tb1/LHRZc4eNAryhmAeTpHSvci/wAwME50KL9p1zyIupaiQBQpLElt2JO1vIb83tjyHMJWSKn1dKB0CRq819wCNzwOfTn0xzyb9CUD19JMkyLKI3uAqgcBeR6HnFyBTkbUZZWlpqptVv8AXRLfjG30x1dmkFVQe7RRQosI06mQBhvclfU232/ngPKWkWYwSwqFq/slcmwEinw/Xcb/AMZOBG3HZ1eJNY80XLovih9+pXowt5Xt0TqtaUAhR8Dcr/eB7YVJRPVSGKAEyMQiB2A8RIAFu+54HrhmwEcxDCwOxB88XQTrD7RUlRHAEWRhUuefEuot6WLRlreRGHi2ej/iOBWpr3pnVVaI86kqYrFaBGaAdrQoSn/kGA8pjBgzKnZllIpRKjAEG4kTffnws31OIRr1FqGbtDId/VSP54Kp2cTt1JAzvDOCoQAIAlxxt24wU9EM3254JeqAzDNUUDJE4vHPGw1cAG6n6kp9MXZ6dqYeWWUv/wBumPaEBqSvVn0L0kOq33ft4hf8TjzPbaqff/8ATaX/AO3TB9FUq8iX9HtOs7+0w036KZp4vFyTOe3y/DF9ZCs2VIZHKJFVVbEhb22gAv5C5G+KqRZG9pRawRc0uSWAv9v2HfE61Gly2GFBdpaqqUePT2gPz44xjzkvsf8AsLssKnMGCNqAgqANrf8AUvj1f/wuoP8A2kf5nE6JUTMbAtf3aourLa32L4rB/wCiqncj7SP8zjHTi/6eQuqAenJYbAG5xqacW9vt+2Yn/iYzzdBKGoEqOKjSwN1FhceHnceuHtVHU/50zmhciq9+bpbj73UNudufPAb2P4MeSn/RRllMabJszJYN1aCJrjsTNEbfiPrhXPdaEnT/ANanP+y+HD1+a1dBVD3mnkp0VWnWHpDw6xa+kX+9pwsldXpGJOkCRTv3ISQgfXB9lOEY+JKnewiUn9hZc29y835ri+eaSCWB4X6bxQQyIw5DAAi3nuL4reMPkGX72+0m/NcMIYKqopIXfIlqUCBUk0S3YDYfdYfXAGlhlk8aFNL+wGVzNVioq40VbLZY0OlVAAAHPYYMpHiaDMJIm1hqZYkAB5eRTv62RsCTz08tRUU5Q9AMyqQ5bTbYlbk3F9RF+xwZljQwUKV7rZGqtRU91gTUdv8AxDhUnezi8df5q/j/ANAVM6Q01ZBKCOpCbf6pRle/0Rh88eZXVxUeb0Tk3SKriZpCbAgOCdvlgx4I5faE0kngirJmjB8ll2B+jjCRElnn6PSDFhZlOwUd9+1vPDHT5yTyRkvaQzgl9wz1ZZFLLFKC69yA24HrgSKpfI6iqpHRtYdTG99lKhtL2tuCr3HHCnjk3NYJBKtU8bI736gYcSD74+vi+DDF1MlPWLFUTQGVoFEUhLXAQmyNb0Y6fgy+RwE6Ony8fyYlliKBUoUIjZmK2WNdO5OGmZ362W359xpdrf8AZJhs00ESRwRJEiqbr4AD6784VZqbz5cf/kqX/hJhYy5EfDx8Mj/okKZqmaVBGAvU++LC3hHn5YtpcvyyknC1dU8t2JUqAliT3ubW29MeUtHNJVTziYrGJQCpFx90XuL+v4YP/ZIqN3VZQfIgWB5O+JznUqsisMHbZ7S/scRFkUW0l1LEM5+P4jHhmhnqHi0yU5QnTJr2Pytbgjz3wQuRwhZNMdtZKnUd/jzgx6bQjJKhUv8Aftyfw/VsQc16Yfjghn7MCRculSVArLMQbG9/Cu/zx2J+zsTxZc2t2bXKWW62sLCwx2PRxfgjhyfmzGVccJzmvk6JMi1EtnJt++Tx37/rgWvysU3u9Qk8DTSOT0tWrRxa49Tthlm+V1lRW1SmPVCah2AAvyT2/MjC7MaOperj0g3T7hC6W+Z/Lyxzu1IEYpptC8VYcK3TJZyEZl3uLWtb6euL69KuGJYp5nC1KE6G4/3e24+OCqqanpJ4YqRYlES3bUjNqPfba478/wAsdH1amk98q6kFElIhhdN2C6S+97LYMCNjex9MZNvaQ3BXRTOz1GXx1jaBJqMU1jvrUA3+YIJ9dWPYiZYKInZo5qpbjuGpxYfIg/XFbgJDXxooCJNCDY8nTNc/l9Bi6gdIYqGWdlWI1/jLH90Kgb8HxSJ6U5t+OnL0BxMFWoBNrwvv8FJ/ljzJ42aepkLgiGjlPHB2X/8A0MSippHqpaQLeV45YlXzcoygfUjEssmSHKa4mEI7wJED38cisPwib64ZdCZ1fkRr+DylEj0c8MILy1DRxIo7nVr7ekZx2fAg01xc/sym/wCAmLKemqfdYJKFZHnEnVkZE1dNBdVPluTKN/LFWYze8xUMxW9qRIdhb+zvH+SX+eF/geD5eRIlQlpPa+JLAqc2Gnfcfbb4sqKh6elo5I4et/pNWdNuAVi3v2ta9/TBNPB060ZvCyCKNzUK7OAxlIuI9PNxJv8A7IvgOSKSmgHXR3UU4RQVuhkY69z28BjP5+WC2ccoSjB2vf8A4BaCRpszd2Iv7tUcf9y+LaBNdPIv8UsY/E4llsHUmnqUK6IKaUy22CFkZFF773J2Hocdl1O09LNGhBkusipfdwp3A8zY3sN9jbAL4Iv6eToFzGlmelklkeMMFk1DVbVa52327WGHEH/x/b/9yP8AxMQrsolrFOl0jNUgSGNHGljpLEseANix8gPPEYKmFfbI1rOBAK7qa+wXqXv9MCF1sfw05KdL0V5XTSwZBmDSCyyUSMv/APND/hgOkpVrAkDOVDTLvb/UkOHtWfdMikjkgaItSx0yliCJX1ROStjuulb348S+eFmVAQt7yzKFgYSSAkXCaJAWA72uL27b9sNbBGL+kk0vf/BLMoVpMspIEclUlnAJFiRdcT/ZUdeYZJGt04IxwPL1xP2gVlggBuCJ577f7GCqFKmooV92plm1JGLmRV0lCRY3OwIAJuODjGyqT8aFAv7MjgGtphGijVxawxFTHDS0iVUbtE8ErBUk0kdRnUG5B/c09sMDLQZY4rkjExEcqK0p6iu8eg6wG4LFjtxxYYqlrZYcxaOOQxRwNDSswOm4jiYOLnzZV+uAtEsKWNt5FdL/AOC+sq4ayVJIY3i6cUca9RgW8CBQbgDyGGP7JzTMuogdxBBNKsKiEHaS7Df/AGWU97DAmaCGehiqYSjMs7xOVVQT4UYE2AvuzC/phzkGbVTxjL0DRNVCmU1EajVGpkEFwf8AZVOe5wJbWjqzzU8MJJfwADLc2cFKyidEmVFRhqCq/CklvPZD8VP7uFlDoWuFPUM0cMt4pCOVVhYn5Xv8QMOznTTZbmFLMSkM9MWTqStIyks6WDOb/uK3xJta+Embr/0lPv8Afu59NQufzxld0P4k3JSxMbR0lLUPStJOsErqAQGsFYbMfTg4EzUfb5cNv/cqX/hJgSoqjDmdQYnKSrUTG73KgmRrbdv16YJzQnr5aT3oaU//AEkwsYtXZLwp8sj/AK/4NFk9NC1DPPIzLoma9mF2Glexx7T1WVSTsWdgqne8lgfpxhXSQVNaktPT6Dae7dQ6VHgW1/MX8vLFP7Cr4c79xqhIJnQMqodauCdrkkWA3+FrYhKKcnbOWUp3SQ7q8zOXyotOCAVJUKhJBFud72xH3+KrgaoM0aIDy8oXe17AcnCX2gkmpS9LHKWSMGJtVj47XNtuzYDyx4KhUNdLIaanbWY4l1afFvc9gb/U/TfEuNiNyumfQvZ2XrUMrB9a9Xwm5O2lfP547AnsVpbJ5ZVjMYlqGfSeBdV49MdjuxqoI55dl9RIBUSWvcOR+OA5i8oOw+l8JvaGtroaqoEciFBKTeJiCqgn7wPfa3cY7Ks4eOEx1rhVVbahu7EW7Hvzx58nsU8cnsg+SCpqRX2ChvTt88LaqlQJFTykRI1TURsyjZA8USk/LUT8saGMwSU/XjbV/rfy9DhTmtPLpZBC4RZDMsmlnFmRFIOkEggpe9rb8i27ZIJL7Tp8SUXlSyOkLKuIQUgpGRFqZZOrNocMFAUKguNr/fPwYYmmUSZhTrSzIyQQIXIDAHVJYm/9xIj/AHhi7LMjrKuQvDTmRSwHiR1jX1ZiBt6Jc/DnGhSlfKYunu51FpJSt9bE3J29fpx2xOMG9nV5ObHHGsWN3+2ZKqinjrkrF+zmRl6liCRKtjq/vbOPiR2OPS9NNCaWnh93hWQzTSSHVb42H3VFwBybnucaGqSmq7mSySFdBkjABI8iCCGF97EHFVJltPCEbrFijaxdVVQ3Y2UAE+puRhvi2CPnRUFcfuXsvysSUlE14zCZiAyFL2QCyA+trk+rN6YV1mXvJIyRwyPAza9KKLo52LC+xBAFwSOAb83eNUSEn7RfqceLI9yTIrG3YjDfCrs4Y+ROMuSezOw5BVCcyGCRhcDTIoRCP9Y3v8lBv5jnDZaD3em6TFZS12kZiPGxNyfr2wUxNvK/lisv4HZwGCgnxYzxIbL5OTM7mxMcuKvMFjjdJemSjErpKhgOORZjiBy1lB6EEEDkECRBIWW4tcXe1/lhrDNC6kFFDKN1LA2+YxdZGAHSHrjKBlmmo8U9Cw0Up6WkbxAqBIpZSpUqRsQRseQcVvk9laVoaQaBc2jmJ2/8TfDnwre0Q574i3Tbd4z8b4KhQI5pxVRdCRo62qVI5Ehlij2j60bqEGlRpAVwbAKo3uducWR5LDIem8VOgYFWMaSX0kEMBqkI3BI4POHPTiJBsRbcAHEiUA8IsfPGUAvPOqvQBm9BJXzk9CMxPIXQCYIyEqoN7K2x0g2tzfffZXN7OzIoZKfva61SsfoUXGgLEHgfHEttO9wfhe+IyhNF4eXkiuKlSEFLDWRyQGKmlC0XWCPdWdJHUDXpHYaRaxvc37YEFEyQzxzA1BmdXBMTizKbkkuoHBZbb31DGo3XdCRf+HbFqSdMlSob0O98IpS6aM80mnvsyJ1VuWwU8ElMpVnlkhMscbCQsezEG2kIB22wdllRPl0lEKwNSwiuh8bCyuvUVmUnggFA1wdrHzw56MAnZ+koZuVAsDhXPktA8xmWiibm8ZZlB+nrhuSQ/wBVJ4/irQuU0zo8Fe00SxO/9nGGcq1gybkaT4RY9t9t8UALmNc8s7CFZ5GZ2J2jUklj8hf6YcJQtLPplWJkCgBZNZK24CuCCf717emLUymJSQmhITbWiKSZLG9mZidrgbAC/e+FtM7V5uGKc4xfJr/YzbRVDTS5jUU7JGZmkAcW1lm1Wt5c4PzcE1FAp+8tFTavQ9JMaCU08YiaoXVCk8TS6hq8AdS1x5W59MZ6rirJpXrCDVayS0kLCUfMre3z4wbvaF/w9x5NyaROhajj9pL5nMUpo3ElgSDq0AjgX3+WNGua0GZ++5v7yPsFEcce+uMAEkn474QpSQZiYampVleRHhkIAP8AZiNVbfjZ7f3b98WUFBRUzSPBLNFKwICNYX341d/5HCSxcnZyTn8c2uxFNWTzmCOJSwjvZjc3JYsfzt8hiVArLU9CcN0ZG+10/ui/+H8saZY4lssadNR2VcSaGmKgmPUOTfjnFJRpVRHm27NJ7N1xr6GaUQGCNZikSE3soVbfzx2PfZtUXLnCAAdU7D4DHYpBVFCN2zmzkCpkpp4VMSsw1GO/BPp+OKlynIK6derRwRXPiJUgk/K1sNYzlHXKeIzMWV1GpiSbXFvnjxpsvhlMixPqANmvq6gHa/n8ceXO1K0ykX+yEHsflEUMiwpJE0oF2jmcBe4I3tzviqSLLqKOGd3kmEulda2HJB3sO3Pzx7U51TITHFdCrff6Vh87kfX+W+F9ItBNJJA0pKBbiQKGsQADc3t2tiqyyqhqgxpmNTBl1MaiKXSedP3gw+fxwFH7QZZmLLHClpLAaGW257YEzRWqHqEiaQhkCsHXSbEACw5Pc27c4xvRzGSuMVLTHqxEq4Tcjy88XhKS7Yjxxl0bSopBHLplpwCwupDWB+owJoVnAQNuTuNx+WGmWVdVnFIKHM6SWGYC3XNtK+W3ytbHPk1bSn7Mh5C45Fxa/NxwO/fAebJHp6JfC7oWU9NW1a/6PlssoDsCVkUbA7XB3Bt8t8VtRZjSUc09ZEmqOMGOJLlnPkTawxqhPFlsMUVoKeTTdwsgQ34J+Y3/AK4qkzrK6hemayBnAuemxLWHNjwTztg/UTsp8Soza1mXmbp9e7Xsq23J7/1+WA80mh8JhzAWcWkhABuOP6/TDOoMtTIy1QEiK19RTqjY9tgB8gPhgengyeSrtNlVOVuSzSQHSb+u+3PP1xvqW1TI8Y32Yd6mNJ1KI1yCLhtjvfcd/wBfHG3oZYqqCArqiMtxGHXm19/Qbd8F0+Y5HTH3amymmszESOyJcrx3B+n88PjnKq5p/wBnyIyRghCFWwPHfjbGj5HEdxi/Yi92fqBSQpI488eJDHJK8WrS0ZF77A3AO31wfU1kz1Am0iIJYhYnsW/DbtgN6h5KgyGdt7rcsSRzzvx+GB9bfSE4RXsrpaYz0/vKraO7Aki5GkkHj4Yn0TJlvvSodBj12B3tyefngOGUU0knTSJuoSWURhgfw2+WPKOvjhd6GYRmGWLT02BAC6eBp9Odr4pHy79G4xLVTVYpqG5HiA5BIPG3IxCC1Q7KLgDkkW7kfL7pw4SfLKKlHTpNIkJk+zl2Jbcm+x5vyMDCtyuSVpEE8EkoHiGgAc+nO5wfqohcF+xVJEyMW1bfH1tj1d2Nja57dsE1aouqVZUMKMG+0v4vFfc9h2t8N+2AqutipcrBWKOWTRbUrGxN7/4fn6NHNCb0wONIISbbU4JAJF7YlrDi4II7kjC+hzeCsqVijcnWosoTcEc38th+GGcXSKktKebabXFvM+mLJRYu0Sjjta1t/JcWPT6UDlwdXbDKKGleIdPTcDtiU1CzUwLMGRQfDp3theMbNbEboFvYWOA6inpZbe9RwkdmkA5+JwfUosMzLuRyLnAUuVVecRaIkPRADhn8K37XJ7fD+mA+MFbHXKQhnzeOCWVoj1PBpjd5GfSL8C5Nu5wDT5jNLXQSSmQIr72XseR2xo6n2XpqWnSOTMI3XV444UCnVvY737EjjtjoKKkpntJTl5UUFQZdPpc2Pe/pjmedeiygLKOTM55WaOleaBuAWAPPYn+eCYKwRo3v40uGsBsR37jby+uG9XV5ZqpRFSutlN2RQzKfLe9reX+NllZUNVTPMBL0XGl4pN2+Pnvb8sCOebYHGK7NX7MSRSZfKYjdRNza37qn+eOxX7Itry2oe9y1SxJsNzpXyx2OqLtWI69EepJJnDQ1FMpp9bbf2Y5+8CBe9hub/XA1TVXkcS6Rva6MCvpa21uMafMZst6UcFexsUDjw6h/zxkpKeB3Z6OcdFDYGRf3j6Xt27Y86aTbsSSot0NVzlKWMAuLCPWCfjv2749opqe86SRzN1NJLoLkbW899tv1YUpKkM6xQixVR4hcMT6+v9ThhFQPUQRn3cxmE3ac33HNiL/T5YWm+jRdPRCrpJBFNLDKkzDcBrq3He3Nj89sZmhWvXM0FJFNDIpF5bbD1N+x4xtDTxyTCnglRrOqlpLjc82ta9h5G/nbnAVXBNpVYpisyLci/wB0/dDKONyRv3F+NsdOOE6+4spPsLXOKemlklDNMw8Bs3gUi/Atcb3FzfY84uqZ6ZqcTZaYBNOBdopNJ23/AK/Pt3GWqwsRaJIBct09ZLLYNYh9zYWso8t/jgaJW6kjNJpcNqHT0/cuSdr6SBud7G/J7YzxLtDcmy32g8MMcoHTlMrPaXfci+19zwBfvhN7yGlkZZFa51ISSAtz5C+9j+GHksjTxymtgSop1GpWbwgNewB253tuLn64uXJcsmi1R00bkjYgki/1t9Mb7kqaBzrtFVJ7R5caR4auVFlOwIRrcc/Hi/wxdHUpKtqM9cFtQ1KNW24J8/1zgSf2Wp4wSI3Zx94KL2+AGHNH7K5hRwxmBipc/aE2XSO1ub+vHwxGUUuiLXLaKBlk0LiZ4Z4yeQFLM17G/BNifLHktdJ1pEC6QgAfUh1nvxyBsMa3J8vanJlqjI0zhQTLuQRfe+o3/wCWAavKsuqcyJepnBdiEUsyBWNu5B5OEeP22U460I5KkiFGkfUzCxuDvf8AIYoGgDXyTvp89+2NfSZHRwzTJoM8M1l8RuFHcX7i4H4eWE2b5VFSMpiTTC8v3owSVuRe9zsOSPnYWwPhaQHB1oTP0oyOpOkYPGsg39d8QqqjLq5kULDI4b7N1urjnYEfDzwDm8MbwQBgHVWZ73Nxdjxt3C/nhR1E1CE+Dl1RnuBbysBbf88VWFd2MsTaHjP7o4i1ymG9921KfPY/H0wcYo1VkQh11DfcWPYenGKaGtOaUcYd1NQhsApINrW3sPU8YY5rSikuhd0p5AGVAw0q3cAi1zidXoThookoqOvKwltbNuAxKjbtfjCtsu6sLJ1+oqvbp9Xxi19rH+R8sSfMaTU2qQ37kKR38jieUTPWRPHOHcxvpVyNOodh9PnxhkpRVirStoqy2okodaxq6vciNnSyp32v8cV09e8GZyTVJuJF0ARWsLHy7fhg+opdOtYwpQD7hFht8R8cJ46M04canRi3hUMT639Rh4S22BP2azLq7L2RS9VpdzYjQDb42OH+WNPUamYBYbkE23YYwOW5DmWYOs8hjWIgXkdvXt6gDG4omp4KQU9M4jtzcbkcAnD/AFFSpssseroImyunqJusIizi58Gw/wCe2E2cUleKd5DLoiC3ESmxsO3bDunrokrPdkAd+bg7jbywTM0M8keqJXQ9mHBOKOEZ7BtaPmZgrUgEYlaxIdQGBe4sN+5+GKJamaWOSnmRGkCAK2gAnbYna5NsfS63KoSdUVPEjKT05VB1ITza2+MVmuSNFLOsUSyu+olmXe21+fU/XE3BxBdFNbVVda0IliSFHLafALut9rgcDjfufwFn6xKoDq0yENa2rji3z+oxOd6lIo6NjHriIZnvY6t9ySL39fpjmopgyvJPEFtpG5ZT3vv3OJdPY0uL2aT2Sa+UyC9wsxAFuNhtjsd7J070+WTLIwJaoZrBtVtl2/w+GOx3w/FCBvtFRNLSJP0rxpGA+kEki4vx8cI6egllZjYqtvQE28t/Xz4xqpp55NMUMmrSlio8Cje27c9+3NrXGBehDEoFHGr9Bi7MVsiEk7jc2Pe/ib5b45fht2zOKbF8dFBQyRTTaZmj8TB5NJQm4BHcm422HexOC6iaoTpxkunvFunBGdLEW87+EX/G3GK5ZDC3/vBera7AhgoCk7cm1uOTvz2JxKaCjp42aoTU12MrAa1mFjsSLkXJO23lv3sklpBSKah/d6YvUw/6QrFYekQAx7KRv4dh2t35sMRqN4EKsWZiWdmLBi3ANifK/pxbFfTWOPrvOsaMlks4ZEUi1rte4tyAb/IDE6KtLwtLUOjMQGCkMCOCBswsBcDjscMpUZoVZhSw1VYya445nCx6zIFCiwsbW7bH1P0wIVdGiZIYoprMi6mDAMe9thc8eXmMaeREqf8AR3VSXHJJGxUHi/nb6YXVuWvEq08kpnsS6nUBz4uLdr257YpxsVSFsQ6ZkgUurOvTCaAEffbVcG5sCdwRfjyxOkqTSutQytTatlSwWOQWvYX3tcb88/Qqvo5xSF4dAcoQ40AHfbZiCR+H47KmaneVVMkrsV8RsBcjtexG1tj8BzyjTix000arLvaGvmhmp3EazKRpe24PIB89hbscaT9qQ+7LKlibbqOQe/OMHSrojj6LOsFrHU4Xpm/mx3Gw2O1xtbDlHSaCBY5dYTfdtJv6eXwONxUgN0M6jPJY43WREWXTdAniU/Hfbv8A44QzVdWkTQxiOTUDpuLqAbXPle+HCtDUKsFREGuxAkUAMPiPnz649q8mR5dUTFYdP3FHB/ljjyYcli8nQBT5tV01EJGq5JJHvZJvFxyR9eL4AnMUvTLK0Tv95gCrC5tqubjte/p9GD09QYqimYIY1NgLA+Ibjm48vPAVbBUtoeExxyqQpDqCGXsONj8PIY0G4qmPGa6AfaBFagLjQjyOqhmVW0m2onVckDYDYcH5YT5RS5TUyRpma6JCLRSrNyTwCP3fjxz5YaZrl2Zywr1oqSUxnXaOUm5PO7gW538XbCyhy2oYMlVBGg2KyONWkkixBXz9TbfFVTRZP+TXZZlVLllBS5hSwdIzRqTG9yWYi4F+3fe2FObiaopKhppZNV9QHKkC5a1yL2vbYfujB37YNJl0yyzBoKYsEJB1EjsGG3Y8A8fPAMecUldG8cs7dWRGQlZN7Ebi+19vT64lcoO6sWTRl6vTGihUTphToO+phc78W7Da/fF1DmqUzSrLUHS41aiLksdzuAfX8D5gs39l8ul8bVVRuSbNIP6Y8OQZbTrqQuoZLhpFBv6jbGeWDWxJTi1R6M2NSTJHVK+lbMHi2t3ItY7fH1t3xXITG+pk0EG5tx8MWQUlPSbySGYH7pBAPzHcYhVOiyFAn2ZFwDz2+uFcrZNoYZbXpmCNTS3Qqb6tjYD+Hbvff44cGKWfSNOosV13fcLcni1v18MLcgoEqYnmSIGYPYkrbSvxuPwGGc1TBHeNx02U6Sw3tvvY8X+eOWdcvtKx5FqNJTxqkNKAEkAkkUAu4tfYfHDSmhkYmSoAiRQNKs12+fYYHo6qlVRHGhtYE25t8cVZk9QYDHBqijfdpdV2sLHsDt2/W98U2n2UcU0NJ83oKR1gke7EHjfv54sApsxj6q6LjYEc29fTGEzDqyUyyqjKVDMCEcqLbnfT3379vhhRF7SVkE4SkZ3Z/EVRNj6eZ/wx3RyJiPG+zXZt7OwtItTDD1J9wb3+NySfL4Yz+YtNQPFTzBWQgM4XxFB6A9yMaKL2vipsqhnnhlVzZZCyW+fpiww0ntLStLFYTAgqDGRpHFrH0/IYEoxkiSTKfZpoWoJWhFlMxJHl4V9BjsS9n6OooaSeCpQo4na1+62FjjsUxqoozGElqqKRA2lEsqqguzXNnAtvsRqsNzsfTA4rHptMSMXERC61WybDbXzbngW332BxOnWSoqZxHO8JuUMmvUy8Wst9uCB2ta97WHjCekY0MCS06wv1EdeJBf1Fz+J4wrCD0vVik60UWnSw8bJ1NZI3OxBUAaRttew7YhPNUzVJkWJDFcdEGoKlmtuSCCLbi3Hnxaw87NU+8UsbR2kukjqLFm7+dzcm7HbSbDk2JqYp6aaKMu2lhupUML3G4sN7kk9h327KNRXmMjM1PSS9VlYG4QK+lRsbbi9yQDfzPOImKJIJwNRjl28UQtcXbkMdrkn6YX1VWf2nMUZZPD0hrVjpVebEMP3r/QYIgen/AGewZ4+tuyosbWVzts2s783uPPGsNaGFNJSRCKaaJ9ELaVUJtawFhv28vQYKhbL8wqzOqaii/dsLkdgN+ecKI6rqRujxABmsLKTceG/Bv3B/D0BeXCWFyYQitY2UswANuN9x5evOLxnZFodT5bFVwKopxpZdQGsKb/rvjOVlKkaSJDTQxktZC41tx2vsOPI/HGiiqJzMJAxdgunTa4F9/wDDE6rLTPSl1JMoH+yB37c9vphtMCMcaYrC1KzaTGLwu72Ck8geQsO3b0G3sQmgnXQ5QarFri5+NzYAG3r8LWxpTkitT73Rwbsy+ff4/HCielalnC6CyshVJmGtlNhsV8hY2vcfEWAnJfodMLpI+sVq5wFZN10tsef5+v04L6J191LA625JB3xlIZJoJhEsjvc2LTG5B/mPLtY+lsPoqox0ylRey2Ablrd/TBT0ZoqlMkEzSMXsSCBoNmvcD4WscK+o09Wpgi1FjseAPj9MauFFq6IJpETNuNgfLtgGio/cnlEiIS5+8R2Fxsf13wGibiZ2tid6/S0bmN4xusgCo1yBYdyTcHY7W2wlkrKigqE6sH2buyvUAeOwY344OwtYi48sbuegkqHVtaTLvoWQ3CkW4233HngU5PlxtItHEst/vJDYsb3NyLb/ABxyzbi+i0Ve0YqsrKOpoJzKdDIhjKtHrZhrF7eZ34B9fMlCZ4onljkUnja9vECbHwnawJ898bzOPYtVpxUUjC6gF0Qbnz5JH/M4xOY5JWU6CW8khYfdaMC9vQMcPyrTByCaHN6qdFkqH6ir4d2Oo27739f0MPsq9oJEheJxHYJZVsbE/X9beWMUrSxka4tBNrWW1/6YuCz1KkIrDzNtlwksaYOtobzMJDddJFrt2I/w/rgmCJnkguzGWpcRre/Ntt/w+mBMpy+odgJRrHnfVsL7W/pvg7M6uikpKVaeoHgm02hQhlAsNZFwQeTxub/AIop2kGK5Gq91ahyxljeIMEIvsoPkBa/6GFM7SzVBNxYWCW3Gocm3PkOcNIKivrqCF5qcRl0uwcaQPM8+l9+xwZDlCIjNKBrLaidO/PY29L7fzxyRjL0h+Ni6moaiojUyRKXjNxckKf6ed/6YY9VIGmomWad0h1hmS4AvYAeZ3435+GJVks2W0sRoqIVF20smsrpHnsD3tgWl99qa2nqHpyFUDqJG2ncgg/e0m48P4/O0YNLZZJJC+bMaUCRDSMsVrhndlRrn6d+3kfLGc9wy+WUyiBRpUuQIz4mAvp23tsfW9h3x9Fq6SCSIM1OwVVJ0qN/ht3xj5Y5/eigo4HLMwaPZTxtYb3Nj8Sb7eTxg09CNN+yyhjhggCmDohRuS27He9xe+1r/AKOGlDmdEqlIpHhJ/d6ZAJ242thCE6bTwRwRQzFQRIkYUWsDs2qwvcH5/SyGIzKJJCZGNxHIC79tiQAexO36O+NXaZS9GjoX6kcjmdpnaRtesWKnsCLbbWx2F3svKs2XzOr6gZzuFIH3V42GOx3w/FHNLsuZg9Y8stVN9gWCCMXkjF7kgHsduxHhHwxOetramcQIeqjEpLJ4Qy7X2BIGw5PANhY74V1ojSqqZS4jPjHjAZdza+/PN7fyvhXHmdTSsGSKGWNVsNFr+nIJ8+/fHMskWx1BvrY8qikNBLFMskSOEGgJ1FIB/iAPx52PfzrWRaLL5pINBFiukyaOpuLAjbm5G/n6YFl9oqF6REjhdJCo6kZTSpIN/UDck8Yrra2KZaMyT9OFy7643uVYbXF7X3b4+G+CuwtP2iVFSNMY4FmRU6hXVe9tr32PFx+O2OqKSGxjhmmlk12AWNSB3JFwe5sPh88CLLlU9aEaU6bEgEKB33uW5NwfljykmoJJGkppLBE1SFo1UBOP4u1/xwbYGgtJJafqwx1MqyCxCrNoN7X+6Dzt2HyxfR1tfGjq9Spd9g7VYDem2rjFFPnEKMaVZRpfQoA02NuDfUObeffA/wC2oKdWghL9MyEsoVVv5WIJ9PTb1w97F4s1NBXTCl6c8+5uN5ARz8fht64a0WYROfd0LdKxDFQbKeLfW+MhR1UdTI6MrGAAEJLJsfS9uOPx32w/yeqRY2jjUqObFSBud9yN/iMUUifGjTRImgqrXAJF77jAeY0sFXTOrKNxYHn8MTjdBrs+kOLW7388XrEhUFbiw8Nuxw12ajI1NL7lRxO1n0nbWAAttxvfi/yGBMpzxDM4qzoF7dRtiu+2x+fwxtKqk6kLRlVZZOQfxGMvVexFQFBp5w19nLHt6DfttibTvRRNVs5c9jNdqhOiNBZSWsHFr74eUeYUlTSaC6tvsWa/13+GPnWcZRWZMnW6ykvJpaMGxC9v12xQudS0pjFKxL/ui3OGuiOz6TBUUkFQLamsfEhGynfcfHBiNAs8SRNYAlrEflj57lmYyyArVyMHY3VipIv8frjURU8jBZnCuDFpYEXsR/XAU0zKx+rQNOyfeDeFrcX5t6YX537OUuYlX+0jKqR9m1gw8iPrguireqVV00ELtbg4YEatG+3cWxnFSVMdHzOf2aaG0uoOqS6CpC67bbi9/XnjBByKokgY0sb9KU2kVm22tc32vfe5t/hvaqCOSEg2FrmwF8KGUw07U+nwsTZdyTtjkyY3HvoslGS0hJDkxQSanABQ+JXLMSfU8cfj9URySARCQV0IDRarIlzr2stg3mx+FsN8yzGrpiCqyBgwFglhp33v+FuMAitqZWLSwPNoUK0i2YqLkjYfIWHAXviWJ7tjKrpIPqJ3q+lFUEmONVBC/dUWtquAbkk2+Z4xGGqnhJeOsldI1DMHZWO57BSAbW4ttftgKesoHmp4jLGJXXcT+GzE2F77gc8dgD3xdVCFJAvSQC4tNIhJb8xby3Gx43x1KjUDN7SZjllcpmeSoi0qTDIhU7k3tqG21vMbjyxs8uzihr4w1KdYCgPEbao7jZSP0PXHzrPlQ1yaY0kvEFZFBFzuP3efr54XxzTRhpKa0Tx7g3a9z8b8i/bzwZLWgH2AVtL1DEssSyngXG/Pr6HCqqpJKk1Lw1piaoRYyVG6kAi4II33vxtjI00009JetX3YyJcFn1XHYjf574JizSWmgBDiQspC24uPP43xyvJLpixkeP7PyUKzJBU0kivr1SSRkFCeSABbkA73B3xnaqPMY6xY5qhJY7hXZ4VUgbAnYHa39caJ8097W72VwAL8Ab2BPbbfAM8kT1DNIqMARrsb3Frfyt88ZZHdUGWS+ht7GR1EWUzLUxmN/eDYE3uNK23x2DPZ6RZMvfSb6ZSpPmbDfHY78buKbJN27E9a2qrqkJJTW97gECxJ+fFsBT5fFVEyREwyqLBkPHO2/O+D85jgE8vRcPKHZpERdxyd/Pt9TgOJHOlTMyyFiGDMAtv5c48+XbYitdCyfLa4yyrDUggbEMtiRc2G3/PA8lNmCqqmlWYj+B+1t+RjTtQstIalKhagi6lI1J5va5Gw+PpigxGGKN0mUarqUJ3XewJJ2sf1fDqTQ/yTXsyLSyqPFRyD4j/DEWqVUA+7m4N/EQLY2rZTW1dJJVNEojVfCAwV3t2sbYrn9n53g64pgI/ujUBckDsPLnDc4+0UWbKZJswSwvG3lv2x5HWgkfZk39cbKh9i2qoCHjsb7agL/QbC/wDLF/8A7OriwnCsD4VNwbep7HGUoP0P8mQytPnbQgdOJxb/AFhhnT+01Xa6w2QgA3bfDA+xckN0V4TdrKNYO/n+GC6f2TXqtH100qACRwp+P6vgfLHqIHzltjzKcyWrhVWZtbWPFsPYvAVUOVBPfk4zFNCaORYoyHZWAHOwPB9Qb9sNFzIyr03uIxdXlHhIby9COb4tjnrYkojokS3AkRrHgC+LlkCizMOMJVzCkEqxxz2fT4XJve1+/nzgn9qwGVY2OzbXI4P9MXUrEotrqGmqYHWWJJA57i4vhBm+QSusEsQjhEKaWC7bW7C22NTCkYTwm/e+JSRrIttjjTjyi0BVZ83/AGXWtGyxxIxLN09QsrD4n88aPLoZKehQkbmzMlhf9c4OqMs6DtJSLZma+gXt6/jigbAxq9je7DuBxx8scKg4PZeMY9ovdmFmA0X2AJvtj33+pSxski+YNj8vPHRRWhBdmZxvc4t6WsfYsBccXvbfm2KOUvQdBMNRHLEZALD6YpqKWOVmkWwLbnVxt+WEntLTytkFbSxsiB4yrWG5Ui2BZM4zqLL091oJJQ0ILSRqGZT5hTsb2+NjcYdZFJcZA4V9yCM4j95y4yBFaSN7rdj961htxyRhTFS0EssDmRY3mjLCObTquOR8d+OdjtscE0FRmk51V1L01dQpgWMtewHmO++3rh6aKkMAR4lihVw6oG02YWse298c6gm2mO6RmM89ioM5pRUSzVEkiKVQq1zpve3FrDfn64Emy+ljhJjjeC91cUsu7jnxIb7+eH1V7U5fl0hoKgzSkgAMpHDceIkW2thLmHtaGqF6GXU6MptHLUG9mtYnw7WsBv6HDPHLVMXk07Qkzh63qLHTwVNbFGnSSRITdvQ2vxe1+MZuWatRii0ssBY3toIb8r+f440i51XQVYnligaGTYinbewJvuCe5Pfz88GQVPv8okpV65cAkabtq25ufjfsb4PKUdyQsskjG0z1AkAdmCjtwMOFaeOMC/JO173w3r6FCAgiWJblbnSSu1iNuPO3wwKYzEhjWIEN93WPTt+vpgPIpLSIshCXBDdTRvxftfv9MEq0jq7oqA3vzb6/hgrKKLLKkyrVLYCwK6yLDzJ/XOLa6poNeimjjQRkDVY3a39T5Ym3b0HjW7Gvs2pXL5Lm95SeLW8K7Y7Hnsw7vl0okbUyzFb2t+6uOx6GP8EAft7PZfVJ1JYdRlW7DUd7gf0P1wNW5OBXJHTUoaEKPs7aYwSTvbgnn64ZwyzLCoKqRYW3xJ8wpqaWGGpmSOWckRqx+8QLm3yxytKT/RSqFGeZLmOYWCSoqtpDAGwsARuO9r7YX0fsrJHG8VTDF01+7aR/F/Fcd79vyxqfeUdigkQkDgMMeEBmvcOvFx2wHBPYeJ5Qx9OIKqhAABa17YLKKUOpb3FrHuMUx+AsSQFt8hj1Dqc+XY+eKRSSozFGY5nLRzyhaNrRJqEpawJ7Cw+OAKzMKuakeodHiaZV0GPYL9SLj8fpjTyxwvcSKGuLEHcYpqnp4aZ3ZIykSE2YbW+GJyxunsybs+eyZrLTVDU6M/TZhdjyB5/ljw5u5kJnCSNq8JOwPx9MNq/MYjmlLlsmUQFaqRFDBdwDsdtuPpgfPvZ2kpIZZIpUdbeKBSeN72+f0AOOdQiqaNJSQxhieWKNKdWZWVJZHfYrcdj8T2t6WxZLoKIiqOnGAAwADRjVwe5Xfjn8TjMZPnc9JH7jUOZor6wFvzbYDf04/wAMaWnlp3pOqjKW1WMyrud7We/e5sB27bY6FL0ZOznlmoTqUiR50skn8YJ31fwgW+8DweBsMAVuarTI8BmYs8d3jCKxO+2nbg3O3w8zgtAKO7NMkVUWARYvuOTfw8Cx3vf4nfGTzWcSVTidgI2azxg6Aov5AbjY2xaLDVmzy/2vpIqYLVM8Ui+EqxuCbbm57Ye5bndJXx64ZgSOUOzD5Y+RTzKsxdEAZzYEQ7HcgWFvj9Bi2WaWCrFRSMsDKdSaZDza5uCO9+O1sPzYOKPtIkR1JBGxsThdVUhQCWENzqYox8Vu369cK/Z/NDmdLK5henmTZwUbS533BIG/mO2HFDUNUQaJGUkggra3mOcLyWRU+zU47QpfMYqWopUne0lTKVj3G1r/AK784YsAl5Y2a4F9N+f1bGU9p4ZIPaDJ544VP+k2EYUk7Ou4I2F9ucaKhr4a9XaIOskbaGWRNLAg24vxzxiCi46Ktpq0W1FOa2nZJVAEhBIYX3BB3F/THUdPU0oiiDQPHGoT7pVhb5nEYZayaqb/AEbTTAhVLEar+fPHli+trmplEcS/aPazadQS5tfSNz8BgxQjZ5XVMVAyltbySGwVdycZ+urZJZAssoYtIUCW0aLgbBr6dlv3vvvzbFSpUu0ks9qgMVTcFrnY3uFv24B233xVDMZpZ5YW6VhZQG6ulm3Jsd7Hbi/fthwIy+bMiZnM/TdZGjDdNRYaQBbcC3a/f574pjjWTUGaGnCMHsFLEk2uw0gW7Hc/ji/PhG1eWlVQW50sAhYW3vtY23488DKBFpZJDa9x0t9+4udieePXbDDAy0iq8k7OWNjo30WPy3B8tvyxFHlpZ2qaKZYKpST4DuOxtyBe5uLfQcHVTwGmj0LrI2IkNlkXm1yedxsPK+AVnn8emXX0t2XdVI43A+Hx2GGTvsFDmDPoa86Klgk7MChLbHbe41Gxvfb12w1kQTrCSHdQbbuSR56d/X07YxUa1AElRFHGyqdbvcDSQbehB37eeNXRUdR+zotde1TrsVUgAoCBYDzGx372+OOTNCMdpkpJo4VEtOgpUdgjyXYmwtxa57cYDkmSaoMaUyljqbd7C4F+e3He34YZxpT+6aHlVjvYE2sQfP8AXGKhSqlL0khGojUraiLHYWH4/hiCkgL+Rl7JOz5VKWI/t2At2sAPzvjsE5BG0OXlGhEVn2UfAb47Hq4vwQGaKInpLYAmwHPpjN+0jU8/tHktO+osz2te2m5HBHB25wypM2WTNXytktMkXU8LXBW9h3G/e2IZjATXwTrl7TCn09OVAGI8YLd78A44m6ezpiNaOkpafwpGouSbsNTE9zc7/wDLFskQUXTw3PA2B+OKoammnb7N9T/wcMPiDuMEGPqRgMNxii60K+wdWBQjVfRyb4KS4jBclTxtigoqMCm4JsfLE06mg9gTbxHAWmZgOZZ5S0Ka5VIO9r23sf64TS+1lLUoaepiliBfdihFh+d+MMM+bKEjkkq44JZAtgjtZmt2/H8cZWvioathVRPFTGwJWRrCx4uSPjz5eWJTm06bFstq6OarzWjr8uroJmpZbqkt0FxuBxbj4YdVE1JWVAGY04gkKaWmimDIQfI2F9/Tk/XJ5fmWlpGWkRkhGs67he/iIJtzawxKaf3yK8LovUF3GwDHb+vHphLdcaDKS9hueJTQ1CiB40V9lYOpIsDvcC9iAfr6nFFHWyR9SWNFVJQFBuSpF+6tyOdvXABgheWKJp01OLdN5VbxeTWuf4u3cC3kSU6MkaSUMTRWGuRxdVIDEkFmA335BGKrG2hPY6avjqTIwId5ECGGR7lDuTpJ2v4fwGMPUF46p4ZUPvJfS2tgLN/Xm98ad6mgKrP/AGSxteIHxLLcXNgASdh22FicKq3LaHMpmqaWoliM5va5Ik/mO+HXKOn0UUku0KzVMzMWKqEGl5Ap535txx25+uBRXpBYqNBU6lKW1D4eW+CJ8grKVH0amp2YAup8JO9r8bc74rgy6tjWZY0aMSppkOkE6fieORhtfsZ5tUhzRe3+cwvaSVJVvt1BvYfC1/nhxl/tXW1csEIqVpdLsS2kOGF72tsBbzv9cYlcpqdOp10RkXBPywfR089OGCgatJ3Pa1/X0wHGPaJLJRtKGXMZKlevnCNCkjutolUuCbix37gbW+owdSS0tPUmtizD3lmDBksqEgsSQbC/JHxxkaWrmMASQl0VtTEi1/ifL0wY70sghUFiF30up8R4uO3+GINyT2M8t9GqbNg40e8iP7rEEgMBvuPUbfrbHi5tR1dI8DdWp0cGXStwQbWPbjnGahUSxaFMSqhOg28QJF73/VseQzyUqOI2AiJ8KkXDtvvY/rfCtvpMVzd9DWg6C1lQXaWOQuzsJEKqUNwLunHY7/Xy9Yx0dHIsjxVGpuY7MCTdmOsG4JPnbjywqqXq4Z6WohnkeQ2UtEfD52+N+cSFWZ61zVZdHOYR4lceIrftbzt9cUjkdbCpK9i/2gUNT084AjiGpVlY6wZP3lFgDbk738rb7pUnaSBpXmZmTxLFpFib/iARwb8Ya5u+W1aaMuoaqNterSzgAAg2Nj2+6fh3wukyyuhniU0sgWZbxswHlc9zxi/JUUXH2yM0whBdiqiUgF1Ylrc79z5eV8VlaYgNrVmXcHm5POJ1FLXKdSQeHexFiPlgVKSq6t3BXne+Df8AIVJf6UWiNJnsVHG2Cox7mdMZaK5vYeXYfhi2gyaeSVG20k+Z8Q8sPo/Z5kAcPHcqNOrcg78fr8sRlkj0LKEpdimkeoLqOoQHF7ve1/0B2w0TMJmhMaR6QvDvYm1gNyPlvgqjyno6KYsVVjYu25A529N8QzHKno1DhUcEWBJudhsRttzbHO5X6KY8C/1DbIZJJKKQyLZhJY+ItfwjHYh7Nh1yxg5BPUPHwGOx6eH8Ec2RKMmkVQUMy+2vWjiKwquoykgXJUah/wDUGNWzdMhbglhthTPBVpOstLLBfkJIpANwtxcHnw4tSofUolpjCb7tq1qfgR/O2OCTpuzo7oPWUsul41Zl3FxsN8etIUAcXHmrb49gG2q4IPrfFjxhvCV2J+YxVJ0JosSeMRgqLG/AGJqY7aduL2tilENrL22N8WJfddW4w9sV0JavJKapzZa6r1zxKLJCfu3v5d/P+uFua+zb1Es0tKy6GX+ykXZW+lsakI3Kk7eZwOK+kjsZKiNTqK2O1yPT5Ym4JmaRmqb2QWUu9WZkMn/VIwAPkeePQ8Y8qPYpZVvBN00U8WuQCOeca9gGsyMNx8b4paMBrLZkAuwvx+t8Lwo1Iw+aezstMzyU+t4SbAREBzt3Ybnfi4OFUIkTWJIUkLEqhESq1iS1k7arAm/+GPqHUDoBGNVjfnnFPukSTGRVRZAhubXv34+OKJyXsx8nM4SBZHhPVdtKyMCq622ZjxwOdrXtzgCCnkVnjEaLVxMSAIiWk/vXItz5X9bjH1cZIryJXTFFOluqqXswIFt+1tI8x9MTiyeCWXSIaUsp+0ePZzYbXNvL/DD/ACOugI+Z06vmkTdWBGbckKi2vxfz7cb2+eL44RIwSQ6EB+8ynwi9ud/O/wAu2NP7RZJRRT2pEKVAN/Dut+3O98JajJ66KJVSFpQAXPTF28zqNueMczlehWtlNTE1NIIqk3R9hdytyeSe9uNyPO2BZWAl6YATVqUlBsf0b4d/suonpKbqUMixo9gS39pftYDa55P+OPKf2ZmNLJIqxpIxEgbUwYgX8O3b02/LAUuPYfjsSRMkDaGuwJAJXk+nrxi4yiasdhqsV0374btkCJPFGykyseoKgsxTztsu1vXC+poWp2WLRYba99xtyPxw3NAcGQSQRt1Fd1IHOk2vfj4f4YtapaojsH+yj32W+jzNvU22/pjqygqYZhaF0imIKLtxcXG3BBP0xVUUr01G0oqYbptJHq8Wo3tb8L73GNpi8ZJ0RmnjjMQjZpdgSQ1lub8c77nB+X51HHWLUz0XhhsxAu1x5iw9P1zhEGeFWjKyNdSHIs1r7i3FtwN7+eD6aHNTlzyLRn3dDpZwA29h6n0PlvjOKGSaNVleWZTXwQ1YWXqe7opJUqpOkDk/D4eLBdJRQtRNBVQTh6dpFRynK6jpIJFj4due5BwsyHK6mEQTpKwJYdWDoaQPkbb8bjjfGw6jpc8ADuMZ1eyvYrmy/L6qDopRxKAQBdAtv1+OFGaeytLPEZYVkpz1ANUYAFiwB28rEkY18SJKpc7sNuMU5p4Mskkgj6kgIYKLAtY3tv8ADBUH+VhU60jKUfs9WwThS0E0QBsfEhHrbfDXMoMw90VYKWmVkkRUHvBKm5C7jR68X7YZU8pKm9PLGr9mXj5g4qr5ESnC6lLdaIlSw2HVXf5Y0Yx9hlNsXtFBRdA17xRTBb8339PP4YV1dchEqTrJVWuxEIJEYHYm1vId+cNM/oTV00kNPIRMbNyPEL+vp64xVZ76GaWarESs4UKpFjtccE24OxsPXtibjujPI0jVZC0TUcjQW6ZlOkWII2Gxv3x2KPZXqNlkjyADVMSLEbiy+WOx6WP8Ec0nbs18UETRo5jBOgfliLxe7ya1Bta7D93BUFjTQheQi/lhPW1M1PIvvErCByblRYxi2xPkP8PPaWTGm7HUgufMaJIn1TIRGSW0m+ki19vS+BZM7XQOlSTMSfDc2BHncX2wimSOVTVSRqqoAwhEY+3Xm7C9yeSB2tv3skqWWtKtKzEKza1jBkDjkbjbYWvc83wlBND/AJz1UxmjQwtKrlVVRxt4e+++ofLA8+ezw1aTdV9DAJI5FkHcG9rkc3t2N/QhmjmgCutM0Mci6WlmKaVBIANgT3732BOLAkhSzVcBbcOIYNdmvaxLlt9uNsBr2Mv0Ft79VdQTGafYDTrYqR5gL6H8fTCmqpYKdlo56gASksNBuyeYI5G9jtblsEwoiQim0s6qlwGlJDqeLi/Ykdu/ptQ9OtNQlLQxRK5cCRuDf+I2ABtb4E4FmDaLOqqiZ1heWeCOxImGkgXA5Pi+o/njXUdbDWRBoZQ50hmQWup9fL/DGAkqKSKnNQ7STCRRZJFLAj/y/TBOU1tZTSSLAFWTpBQGJAYWNnIAI3sdwRuDfncmNnFIsjusMnhNxYW1Lvzv9cTFO9jfS973BFgcLKTOqJ6W63cgMX6SXFxzxtjyXPCZ4aenp26sh0r1CAo+8PEQSR90jCo1X0OC5VhEbKFFh4hcbeWPGk6C9QsFXcu1tl8z64kgJfcfeFxv3xaInK6ZCCDfbDABJYo5wWeFW1AG5HPl+eO8MQAjijjVeGJ2wcbCwN9vPAtXEX0GJELa9yw2A3wrS7MgSKeRgRMDpOybgA+m3xGK1R6oRzIzkAHtqFr78/I/1xF6OSmnURtpijXWLNszXJIG9hyfr2wxpKi4swQhhdXVr6tr4CpumF9aIRJaMboGC+E/ywGuU65zI8YBZSHJ8WsYvzKtXovDHUiCYg6GYXAI9MZWor80MbNPUlUKqpAHl5D8dxvbE5uHQeUkaHwRPFHGREAdhbZu1gPPjCqpy3Lp8yDzSysWubEjQrEc2t+tsLYa94KbUTI6IBrVmCgna1tubefbC2uqmeQxpTPFGWDMgvfWfK5+JHxOJLrQFP8AZpxlVNCdFCYSsg0G0Wpthe/Pf9DE6TL0p5g8fSWMLaWJjs423sTsdhwO2M7DmlTT1KdBzqVd1Y6hY/z49Odt8PqTMDNaWajaaRn0oRazk8IAdr7H6G+DFNtUFyNAQ6MCijSVudN9/UYm6suhQTYW3P8APAFN79VQLZo4JxywQgathY73/W2KcyUZlKtJCWpq1fvusljGNhe45v2Hr2vjpWJsXlsdk2tawvzgDMKxI6cuWW+klVIPbv8AhjNy5h7Q5PPJG/QrUQeCR0KluP4efjb548/znBQxZnl4jje15kS8ZvvYi9xze+3ONJOhktjXMczVctVZY3aUrdgiX87X8uBjOVGc0qUUKtCKghj926HY3v5frfBb1eXVFSUjbwzC6+JStvOxvY4VS0SPMvUURIW0s6rsN/n8b+uOXlT2BuuhimfNXJM4DlNNrM6gnbYgnvtjLz1E1RO4Eagk2UONN/X52vhjKlKknRknsEChRAf7Q9zcjyO+BuvNPIYqcgxEEaQF1EX+8D3JsfXc+Zw0XuxZ2zTeyUZiyqRGADCdibG/IBx2JeyyyjLZTMhRmmJte+2lR/LHY9PH+CJGspTII0fVe4tp7W88U5nl8deidS5jJ1aBwxt+8O4xbl9OscdnZiGOsXb8PxxXUqOp0kkKAW1ODYj0+eM1rZkxNWw+6wLSxBpVUXRjuQP4T57gC3p54DWmjhZzKHjEwsG1aTcdrj0Jxo6yhV40ZQQRsArWHz88ASZeHlssdwtiWK727j8DgKIWyGVIoKwqxmBUgnQLem5tc/XBk0EWYQa5IBFKbhS48Q3t2/W+Bmy9YZBJTl1sRbmw8zbax+e+CKQMZHJbXHfUCbje+/8AL6YPqqMZnM6SOKSOeeXUkTkMCoUFf3raRzuCDvir3SGGQVFLFDpfjVExY+RB03O2+5w/zF4DMydMOx+50otT3t58D6jCCKoqI6gwRqB1rtT9U3NrXIsp5A49PhjmnGtFosraI9ZoJIg0e8qRsDqYnZhYepXz5OB2lVJtbuiui6JYpCHLA2/dAOkAhTuOBimTNKWtzCiinqo5QX0SBVCqoYWNyBfk7bnjtgGbN6hagJQRJFHGSLOgIfyNvxwFoamx0lXWwVBjpImWpAK9aRwARxbSPvcbEnn541FI9JVZaKow9Jw6iV5DxdgTY+XiPljD5VnwpXtVtrk0KiOoFxa+5uNzbSP7vxvo4falhoTVFpHCkBdanba217b4WUqfQjaWjYQziUDRYg3IYHY/q2LEcKSpNhyN9/XCOHOIi0cMELEkD7oHA9QfPDM1sCTQwvMElmF0QnduCcGMr6NQV11YEKbML4DmqHWZelC8o/eCdsD5S0qZc8srGWRqiVtSjt1GA2PpbDNGBFgAL8jjGewgksULxXqEUra518Lv+GM9ndFRUtb73TT2eUESoHspFu4HHffGlk6MySgMJbgqVU3ta1x+OMxm3s7LPGGp1hi0tYxEFyTcWAJ473P8sJMV36FBrZIyZJnMh20oBftsTvY3uL2/mMX1S0k6hj1Y6gBVuCRGgtyByefLt2wCRJQZgIHijQrv0wbgb9yPXufXBvTpzSRz1lTHSoSQplcLqNvztjnqmC5N0wMTdKKONozYPcudr77Xt+vni7K6CTMZI42YRytYjrqRrQd1PfYc4tmy+WUxT0xp6uFl2cEFWI87HcbY1Mf7LzFWpdavUQAM0ayHVFtyv8J37drYvihGXYqTsTx5JS5OTKSwqQQFR0DpOd7KL97nm4I32tywy6mZ63VVjpVnEcTLZY1AH3LXBNuSDte22JUEFJXPLmEtXHXxR/Zaw20NgL/AkWuRxf1ODI542oVnppBWxMpMDoQdHmb9/jz598dail0GzM5jnBn9vqHLqapWOKj+y0qdyzLYn5XHzwyljC16087PCVDMshF+TcyBjzfa47cHY3xVUZPlWVpRrV5s1P0alqlJ5HQGR73N7j1/HftZnVNT5hBUBXSrhRmRmicGSCS3Yjvvbz3xm7Hk1SoEdw2XNR1HTeRnKJK12G37xF7iwIvv5C4uMIc1yWuokaopZlqI5DqCyRgOSTuPDYn4cDDekpkhzGSGorUeskiDRwtIXKxm+3pzyLD0xZU0U5dY3DLTxrdtW4UWtsB+X0wknWjJ0YENUlW+xYDt0dwb+nIwbQdOukZDONgLRtJbbvsfl+uNFmuW1M09O8UCqTIdcLKFUhgbkkcE2G44PF8Ia3L+tImqlZWbZGA3buBuLahexOr64nKKaDSky2roamGGJTCAr2ZSBcMfO/P1+WFRj0MNAsqt+5uRb4jDClzCOnvRVtxGAFvusidwd7jv+Xwx1WsL292lEiMNKyBTuRzf4gD05xBco6ZNxcXsc+x0iyZTMVfUBUNv8lx2PfY9dOWTrcG1S3HH3Vx2PSx/ghXtmk98eMhLjSqA/dv598e0Eoq4HieIKR2UbMD3xZS1kDN0FszBdx68H8ceVCGA9WniRgqi3hsPht+tsM0TTphOkuvQfd7bEHbBMKiK2pbsBYkYVUVVU1MsvUhICORyCLdrYM6UpcODtfxYyHCmUWJAvgeVEQBrEsNziyNikR1duMBz1EiN4VO197YYABmC1EoeOBY7lbhZAR9Oxx839p4MzgHW97miSMgxR202N+1vw+GPp1RWTAKmhWaUEC3wuRhTW0LT0iosIJjuL6tgD69sCkzW0z5vPJFC51yfa8urA6r9/ngKaudmvGdG/wDLD6s9mmgDzvE2rUQRbv8Aq+FT0IZrx735Fvu45+Cj2XeSUloEj6ran1aiwsSRc29MG0cjhyrSXRgBZhe24OIwx3c6Nhf94Xt54MhonWQySISgNiQCLcYWUlRNRcmaLIa2qFRFE0/2IO67cbn63wdn8Mw9paGrgmAnCJo1HUG3YAadr7sfr8MZ/L6ieOsb3WJpDpFwE1kb7HbjDesvU0s1U6MJqCPqxldtDBl8J227+RxBL7zojHgjYZIWTJ6I1DguV1sbHYHcc/EYMkmAvIFI7nb8TjL+x9fLX5QJXbdHKCxPYL54eVatLCxSqZBbddKsD5jcXwOVOjcRLkrJSe0VTGlSJ4KnxgKf3mAJ27EaQP7w+Wkfp1sbRWUqSL3uD/XtjMw0Oa0WarJBKlQjxErE7CMkAhuQtr3HJ35ucMc6zCWkyiWRdUE7pcEN/ZG3cg/l3xTJSYEuRRm2T1DyI1OaeMoQFQCxYWtZiBe3fvwThVnlPUdLKKGKKIzGs6iiTdG0g3vbe3GL83q3rcupJpJAUESh9rEm25uCLAH9b4Dn/ZldTRVGa0wmkQaTaR1CAi+9iBve3HpiHKKlYI/ZLYopMymjydYaaoamWCnaqmkCj7RjKUCi9wFuCfXBtNV149qlqaSXppJVU9M6W2kIW8g+AN7/ABHli6WsyiseFv2aS9JZIiBoVlBGx3AIB33777Y8nq8qoZjXw5cft3fqP1Cx1HdhfgHc8WxVTSdpD/LGnoDoM2zSkgqJ6Wq+zqIqqpenaIME7KxvyWcW+Awyoq3MhX5Zl2XyJHTU8NO9UVCKrFxqI7XvuAF3JvfF+S/sKpEmULl4pveFBuHYsx/hJvfba2/0tgvK672aOdQ3omirae9NDK6MEBTYgDgMB35t8hi8cikByUk2kU/5Q5R7tly0pBk1ySrYC66FBJt6Ak/LAVfm0eXZdT02RzxUsfupqWlIDO120Lcnli97+QBxq63J6OvzdMwWmDTwKNMhkYBvS17d+bd8Jcwyf2cgq6GjfKmMs7MipqfwXIJudXqbEetrb4No0ZRpJroW1FdUw1VXXR1AFVBlEKGUqDZnYMTbje9vLfA2X5tn7Z1TQSZiHiFTDHINIUE2uy39CQD6kHGor8syQvPCKWFZJYVE9yw0xrp02A9VAsLcYpp4cpStVJ6BYqiKpknALkgueZBc2I2Btva3GNyQVONdCBvajMc0kqKn31Y41o5Zlg6a6VsxCL5k8Nubb4jl1TWTmqjzWq1qtPHIQEH2esXB+NufphhWZbkOX0HWgyq5lBiKBnZjuSe5I2ve3AAF+MKq/N8t+0enph1JbCVUa77CwUudgONgD9TsL5dGco1SQneNlq2gpo2Zg10Dm+u/YAc3vf1v9ToKlqRpCwjEqbSLcNoU9+fMbjkbedsAQzTNFLHdoo0BY6WPiS+4va+x7evpiZeASrUwwrBCDpcSEkAkEMukb7243O99saUU9MSza+zswqKGWQWsZjwbjgcY7FPsikCZOxpxZHlLc33IF9rC1uPlfvjsXgqikiEuwFcx91zOfWbBahhqLEAeO/0sbYdy+0KyUiPCNTFdW4xj83qYnrKu8ZDJPIuygg2JH1/riqkWqjUSSm0LC4uwG19+DviPy1pkTdQZwI5VmCgXFiDt8cOv2lFIgswF/Lt5Y+eUojNcU6jxygHRG4uGFu1u+HSTiaNWWZYkW9i37x7j63+WMs0V2PFSfRopqyR4i0Vn25B4PlgGCeVW8QLpbcMb23wtp6qWGoRZiwTUDqX7pBv37YIbM6BZCY5LhtjqJtfyGK80+g0xm6qlQASHRkBUatt/54IjKANCpBYC9rbjbCZ54I7uzqDe5Km18H5eySgTLcXuASecFSNQVLl0M8K6zqOxvhFmHs9Cs7zqgsRsqj7xxpOoWJ3tbyPOJ6BJEGIDEcbYLVoKdHzSHJF1j3pXikcgKV22/wCWGoy5FjNLG3g7uVA89jjX12XpVRKWUBo7FWPN8Zx6mjpJ5RPVogQ2ZvurfmwJ/Wxx5/k45Jpo6cUkwGmoKVK80S5iIqiUarIpLFeeeL7E/LBX+ac1NRVkcVT7ylUCCJXKm5tYk8Hy+eFVCGX2rascKApK9QnYBgACfhfv2uO2NpSzu4aGZHLoL3YAhgfgLYRXB2PL9GNymj9o8lUUJp4kiZtd28QF/UH0xoFrKsIerRG6D9x+/pe2HFt9IFr4X1KtFKn3mDN23AFr4nOTe0NH9MRUtYcoqKV6+OWmHRaMtIwdGJIa4Kk/63biwx7m9TBntP7lFmMNPHIxeSTS25AsFJvsN/Tj6tCstmbpho0B1Fhv8vh/XA0+TxzSuYpCJV4KAAN9LYMZ6DSsrWlZcqiWnmFQ8saiQM4HTbY3Fu9x53wrpcqzCnJfrrChN3JFyCOCG3sL3wxkpFiIkhgVpQblhEq/mT+JtimedKiMpIqSAALqIuLE+XbvjN2bguxQ4kp5HippVdKhenJpFgeQTYn/AB2xTPSV8kaRq6LDpBP2bAccXIs34d98NWNDSwpCNUjySHS4IDbk9+fTFEtdMjmKl+zVL6mJuLfxW+OMnJdCPCn2BZG16tWmn0RwozdRjYW/kBvzxgenqKhqhJ6ZzOyGpqDDpv0G0/fNubkDY/zwVS1JpappPdka/JB2I44+Aw6hzWYM5oqOGJQTpRQLufK45/Da+LKdMaEHjTENJWSoyxLWSrR1klPHW1HVOxYFpDfgHex8r46pqOrBlkLmpFNA0s7lD40p3cItr722bz+8DjSVgaijiqZaGH3UsOpHpAH0twSPjvuOcS/aUdconytYZ2VdDQMoJt5WP/LFPmSMpK+gqohpCYqUSqspC9Elvv7AAqe5A7dx54qISipZI6+yqt5hUxggp2vtwe2x58rjFVPWU+cU0nVjGh/s3iYm62PAItzfFWYtKtXTU87GShhe88sqkqDZtKk2PAtckeW9zhYNSdkmmtCDN1r4qt5a06gIQJEEgX7NidKngahv6X+GAaVfdZF9zhaaR1Yqw3FuQbDe428rfk3z94xUvTJFLL1QFgXULWsLhR5Ann+mEMTtNl7UhBjaFdekEeOM9mFxexv3/ePli6egUe+9x0dRHLEqzSWIkXSHjsdj4t9yPK9r89sFxCnjn69U3vELrqpwFuLdxYbA9j6g4CaeKmpWVYtOoEAA3Y32I/XnhW2YlYVSGMolyQCeOLn8sB2+hqS7PpfsmyPlcrpezTsdze2wH8sdgL/J67PkM5fn3pr/AO6uOxeCqKs55O2Lq2GJMzqzJqKvO5IHexv8P0MC1Ls9RGvVBudlZjpvbbcja/Hx3w6r/ZjMKyrqJEmgjSSRnXxm/pfw7fXFcHspmEMqydaC6WsQ7E3+a45ZY3dkkL6iOrpaSJ6iPQZJNehxvwLcdv6YjS1bGSI2UFAFWy2+ZJ2Hxwe/sjmb6nNVC0lgFLSMQLfL4/hj1PZCu6arJLTHT5O3H05wjxNoZNp6D4a6SqaRZTcImlUDC7tcbbee/wBMePDCAZI5FKg3GkbfD474hR+zlfBFpkqYjYcX1Am4O919MSi9nawPeSojChtShGI3+n8sQ+PJF6OqM01ssEoGhr6lG7m1sGRV8cIDNIGF72DDbz+eKXyaZlKhk+JcknyvtioZBOSWeZD5AEj8bYvHJNeguEX7HtLmcFQbBt/XB8GYU41DqqAh8RLCwxlEyjMYyenNEL/65/pjhk+YE+KaG3oxJ+tvhiizT/QHij+zX1EiVLJGtVoudtO9zzv6bcYQZtSSpUxoIBI0o0I8BIvaxN/Id9vrtiMdLWxzRyLMoKG9wTfgjy9cUV1LnM5ielqo4JYZdayM+okaSLHw788fjh1Jz7QnFRfYsqMhkqqZpjp6kAICLso25LaSW4HB7+uH+UZSuVQgNLrc+FtBOgb9h8sJxkuaipLmeMh/vMJ2vYm5WxQja5sRb4W2xpIZHQL1Dey7i29+++1/oMQyQl0UUo3oIbfY89jfAk0ehtOq3hspttfFxlDMpI4HGPHdTGFQEMP3tr45nikPzRXHD0obk6ri+m25+GJqFWz3LMpsAgsDttimNXCWkc3BuLHjyxcrJHCkaKbILAk3PxPmcUhjkkByTYNImsuekIuoLaWHO19/1fFbU0b000YiVGKbHTcg3v8ArjF7p1BZgNu42N8RSORh9o9rH9wncfX+uFUJX0HkqM1NlTgyPFG0jPY6ltp38h2PwJxfVUkEFMkvTKSdTQgIO7fod8OpKaRFVKdwE/eD3B+RHGAZspqZKSFDLHJIjhmDlgpt68kj0t8sFQmwvIqA2yePXFGJJXZl0sR+63kfPY7DBhp8oWolZpxHOdIeFLjTtuSttrD0+ODqlKo0USUwgEyyXcHUkbJbcWBO+ABl1fIkTTe7LKk7SMyMxJBA2uRe+H+FpWRllbQNm9UlVStTK0kMkI1lpSV8N7qStiObG/pjH/tGuoq33mBUDiw19PwkC1rjvuBjT1/sxmFVUSSrUU+l1I6bFhfm1zby8h+WBD7F17IEM1Otx4yJHuTtvuvmL4eMH7It+wqllos4MNRCqwVqAFVLHxsOdQFub/TF+VZtFT1P7Oq06VQz6W1fccsWJa/Ytv8AQ4Vr7E5ipBE9MNzsHbbyt4cM6rI83rcralqHo3lVVEcmpub7/u7d/PtxzjfHJaXRWORS1Iy2Y1tLHm1ZLAqxqrkQ6AdIANgRvwQO225wmq8xaWQSKg1KdrA2GNBL/k/z2UktVUP+r9o//pwTN/k4lVmemql1MlrSObAkb8L58Y6FGuwuS9GKapmaUS9Q613BvuMRkd5ANZub2vbjGs/9nGbay3vFF/vv/wCnE1/yeZwP/wAzRc3++/8A6cNVEx3/AJOv/h+c+dU3/lTHYY+y2T1OSZbLTVLxM7zGQGIkixCjuB5Y7FF0I+z/2Q=="/>
          <p:cNvSpPr>
            <a:spLocks noChangeAspect="1" noChangeArrowheads="1"/>
          </p:cNvSpPr>
          <p:nvPr/>
        </p:nvSpPr>
        <p:spPr bwMode="auto">
          <a:xfrm>
            <a:off x="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0" name="AutoShape 12" descr="data:image/jpeg;base64,/9j/4AAQSkZJRgABAQAAAQABAAD/2wBDAAoHBwgHBgoICAgLCgoLDhgQDg0NDh0VFhEYIx8lJCIfIiEmKzcvJik0KSEiMEExNDk7Pj4+JS5ESUM8SDc9Pjv/2wBDAQoLCw4NDhwQEBw7KCIoOzs7Ozs7Ozs7Ozs7Ozs7Ozs7Ozs7Ozs7Ozs7Ozs7Ozs7Ozs7Ozs7Ozs7Ozs7Ozs7Ozv/wAARCAFOAQQDASIAAhEBAxEB/8QAGwAAAgMBAQEAAAAAAAAAAAAABAUCAwYAAQf/xABQEAACAQIFAgMFBQUDCAcGBwABAgMEEQAFEiExE0EiUWEGFHGBkSMyobHwFUJSwdEzguEHFiRicpKz8SVDY3ODstIXNDZko7Q1REVlk6LC/8QAGQEAAwEBAQAAAAAAAAAAAAAAAQIDAAQF/8QALhEAAgICAgIBBAIABQUAAAAAAAECEQMhEjEEQRMUIjJRYXEFI0KB0TShscHh/9oADAMBAAIRAxEAPwAPNc0zNM2rEhr6kItRIoVZWsniIA24+GARnuZqQozCqe5t/bN/XBOcJWrm1UhZ1haokdVvsfEd8LwjQusq2eRr+Hyxz8gMtOd5sCD+0au9+Ou39cWtmma9LWK+uD2vYzN93z5wAoMjMWNlB8R5+OC5ZT7prWSM6TZVNyT5fr0xnJmRwzfNpF1LmdUD/wB+w/nits8zJTvmlXf/AL9/64hFTz1ZGmZQACdybHi/5jAcqMkrhja21wecGzBC57mgbxZnXEH/AOZcfzxY+b5poDLm1fvbmoYW/HAIDDnbz2xctIuttcgVQOLH8DjWAtTOc16qa82rVW/iJqntb6+mLJMyzqnkBbM66zcKahzb8cKWlmeVmkdz3vfEy0YkQhkXbc3Ox7kjfnB2EcNm2daD1K2rTTbxCof8r48jzLOXS7ZpWBbX1GocfzwEKtBApA1Obhhf9fTBBinkUu7OLW0hhsx/mdsI20Cy2TNszhCNJm9Yoc7L7w97fXHpzrNY7iTMKxGPF6htviL4jVUkSxrLLVjrqCbMt/gMLxGapwZZfCo2IAGMnYRkmcZq6OTmtWoUHfrtf88QX2kzSLrAZnObxf8AWTkWN9tO97+n6PrQpIQJB4FFjp2sP5YV1uXsKlVihIURBiQ4IJsb8fDvjJ3oyJDP88lYIua1xO52qH/rgzL/AGhzVWbrVtbJtyal9vjva3OFclHF7o87SWOsKiAXvtffyx1LKsKtyxO3h5xR7QxoajPMyBUrmNUFIPEzc/XAyZ/mZ5zKr47Tt/XC33rqEByUXm/Jx6HkdGFgRfkCxwEtAHf7XzTSv/SVUD/3zf1xWM3zXquv7Sq9lH/Xt6+uAI3EShSe3PbFwmDcEH0wLYdBy5vmZYA5hV/Kdv64tjzjMlRCa+pNvOVt/wAcLWK3Ukad9ziaLGY41SY9V9rAcYVsUYSZ5mTRlVrKgG/Ikb6c4G/bWbIDfMalr9+s2PWpmihDO5c9yOAMdShd1YAhuAR+WApaN0Rgz/MFnBkr6wjsOu1vzwygz2vecOayYi9umrk39cLp6INdorNbsBiEfVgYGE2073wW7RjTxV9ZIFHvE63H7zkEH13xU2b1JY2qprdrSHfC1q7rU5jKBWYWJviiFxJ4C52J7YkkwM0FPX1TrdqiY/8AiHFxr5gbCqlPnZzhWk+iFg1r9rYDNa7Syan02G1+MCm2ZM3OTzPPRszszEORdmueBjsB+ylR7zlkr7bTkbfBcdjrh+KGRm/aWdKWtnAQlpSwJIsOQdtr3/Xxzoqiocb6ZAAUFgP18N8aP2jnpaqeSEsOpDK9mbgeI3Fh3+eEkORVlTQvWPCy04VjrBG1uTbk8Y54tJbGltgLOSp8d99u4xUzE7E8eXbBMdJWPM0U8MizEbKRpC8nf5DbBo9nMxjiWXT+7qINwfh8sUc4rQqixZBLpcFmtp4HOJNoluCN97b4nT05eeGSWPXDJckXtexsR9cXZtSU+W5lFFYlJFVw/G2+35YHJXQVFtWVR1MaL4odfnewsMWT3mPTOmNSL37Edt+f12x41VEJOi8v2SlftdF9CmwJt3sPywdUQUMmYSZeKUU51mMTy1DsVJ2DG1lAuQT4eL4yV7Y0MMp3x9CaIwRzP7w0d/3C52+mJSxQ087WDDbdJNzfv+OHMs9SPZ+mpYIpY56mI0vu0TEBnZ5EJIFrlgjc33PoLDHJqOkjL1ctRUEkKxpWRURjfbUwJbg7gAXBsThwrFJukC0MVRUVMcUFPLNIBqVU3so2JvfYc7kgeuD6SXrGqE3WVKNWabQQJWs4TQt7gHU2532GJTUQpsljpqeTqvUVTxyvqIZyhsqlbWsFde53J8sWR5nHA1VUUNHTx1TSKrzPCGEutpLkKxYDdDfzsOLDApFI+O/tv2Ls1SCkjaNEZyxSQNM26K8auAeBfxcgC+FcFRsgQ3b7o03+Xxxrp3QZpHOkipV5gyCScRgdBVVUkZQNgxcPcjjTtzicEkz5hmCGomf3WheqhlkctLFdFJXXzw1viB641JB+BtCnLxVPVIsNNUO1g7qkDk24vYA3G2OeKSpqlggY1byjUBEhdrHnYXO2CRW1Ens8TPXTtIkwdU1G1mBFye/3GsO2k+eKp6i8GYQUoZZhMr1TK1uouhQeOwfWSPNwfULxV2N9Pxa+7vQFX5bPBD0ahKimla5VZoWUsABa1wL7m2BEg6ki08Y1sdgsaEknyAtc403Rps1raVKSmaKlI68pZ/CtxYqBbYAq3H8a8C2Kmmp6OQrEJII5pJJ6honIZoUdgEB7CyMfiw8sa90COByk0hHXrBCS0q+7zJtLGYymgedjvv8ADDNMqoKcSQVbVclSi6pvd5Y0SI2uVsykuRY3sRwewvhpQRNUe0LUpZmFK8TRFnJaMSMsTqG5FhKSPVR64XwV8mXx1dZGvVeqcqmvSQCoJ1NdSbjWOCp3O+GWh/gjCMpS9V/3EdSpgnlh1BujKyXta+liOPlggZdmKywRtQzxGpYCHrIYw524LWHfF+RywQZ5HI0WsxBnh1kkLIo1BmsQSLKx55w0yikjrYKY1cj9eorF6UnVYsCCo3Gki3jG+oc+mCRjiUouf6FklPPBErzxqAX0B45UkUtYm11JtwefLAro6FTcgkXFsNoIoKhpquWqipl97WREdGPUsr3AAHAEgv8ALEqmhM7COniY1JJtDEC4cWBDLYcEEG/a+9sI3THyYODBKPMJGce8SFwbgDSPxwcjLOqvGTp2NgbYWzU82X1Kisp3hZhdQ6EX9R2Pyx6klUyaYyWBNrqOcI4+0c7XpjimKLELnxeYPfE/c1N5S+p2G98JZJmVwqsQRyD54M9+Yxp1CVANsI4PsW0tHjr4mB2t6YrUmM78HE2kTXrZhZsQWQPa1iPPFNilqymxVgd++KpyFIKkm+xtyMGwxqw5AI4HniqogKr4hYhhvgcknQUn2a72OQJk7gEH7dibedhjse+yK6codfKY/kuOx0x6CZqJqWL2uqzWqhUzvpEnH3jvbvYXw/r80o4UanqDCemms6wNwO1u59MZP2irHqM3niTcwTv3POq1tz5DthTMskiiadVVzwNRuQbi+534/HHJPEpu2Op8dI1Le01AUkqEBSQJeNGA3ttyBsTv8sJ6jPKzMczMcRcJLZTEBfa2/A35P+OBFpBPRlxEbxNqeQkkWtsPLz8zv6YXw01TPUiGOAyu7BFRQbsTwMNDHC9Ac5PQ4p6kRVEIEsUSxu3TY72Nu5GFVZLUVNRqmkExACgji3YfDDSXKqWN1hlzBllVbMtPTiRU9NRZdR+At6nC+ppPc6zp9VZlKh0dTbUDccHcG4It5g4eKSdjzxZIxTkqR5S08dRG1GwYyVJWOIaf3mYLz25w9zd4qk1HTpx1IJXkaT+JGldd/QEL/v4Ey2ojpcyp6meVEip3Eyk3Ot1N1UkA2Gqxv5A98V1VSWzWmMELSq0Agl0akE5Nxcahccqdx94XthqvsbBk+N2OWljkyurzDRplWFI4wptaT7ruPU9Z/m2F1fFGMhp1o9ck9RpVgFNlZVPhHmdUjnbsy48qJKn3ZDTqUhVG0QBuoZS4W+o2W/3V4Ata4PfCepzjMjRmHrmGAEqI0AGk9xf7wv3332ve2Mtln5GNNuK9mllZaXNKJYRJVIta846K3Yt1AxW1/vKoUEXwAaWjhoJVpa6NytQnV6rIpjCqQCbEg3Z22Fztbc8pYFWGMxyzkBzZljJtYHlh3w6oMspUh6xAlDNdVZRst9twb9jhZSUSX1DXFpdBE9TTVFRFVpBIkMOpWDhkSYMxLlGIJHiZ/vW5Fu4EEradK2tV5XT3yJw8qo5Rb8RgadRFid7cqvYXPZrmCxxpDGDFCpII1eY335JO/nhKZXNUgiYEs3i8hvcA+nyxoytdCfPOhjI9LFSy0gklIAjYOsJvKA0hsAbWsZbXNr2+GDD7QJWpZonjVYjFboCRGc3HUGkr9oQ1jtb44Wxwn39YplLFuS373c7/AE7eeGE08E+mPoRgxi2tV3G2/f4b4DnXoKzTfZ2X5vJl6ErBIYYxoUsFVixZWYkXPYINibfPFNLPDXu3XRVP2lw5ZkdHZiyHQCwPjfcDg9rbiVEYUyASsLMCvg3bYbjAg1CQSRSMrxlSSTqsb82wVV2FZZJ3ex97w1NmZkWUCaaZnlk3AJ0sy2QAvoD2uSOwsNjhfNMPc6WmWRJRE0kjuqki7hRbcC+0f44HX3ioVHSQ6YzyQBfe555/XzIqqgJCn2SjQAFI7+v541voEs0pWv2V5frkrwpiYsyTJGByzNE4AA897DzJw5yunn90Wrjm0CjjdpIWjYait22Y7E3C+HnwnCIFGhYsbBmvY/n+eKmnmglSVKiXWASrhyGU7ggG/l+eCgwy8Y8WvY/ppY6bIKqMAdaeNQ22+8i6f+HL9TgjNYHossy6KBZFfMFjWR15kURx2Uf3nb5geWM8MznqGkM0iSMVUaXUAELciwW24LNz/Eb3waax6qnWGSUSovijWBVTovydK2UG/fcbi9/Mujq+qjKScv22XZu1MY5IaWBolDI0cQkDtHZSCzAE2vxY86hzbA2VzzUlQFKnS3I072xKszGSdI42TSULEt0I4tV7XFkJvfkknc28sQjkTpsGEkbjhgPCB3vic96OTJNylyCcyjjUiWCzKb3U84ohHvKkMSDtsMeQ00/ua1UUvXPiYxqpLIgcrr9RdSD5bee1lM6TLJNDoMhHCnn1wEnFUTmvdAtTOY3MDI+tT5bDAAq5RGUBst98XVi1KSs1TIbtex1bkYpheNUKSXCk72tv6YsujJUhpl9YOj1GZiY7eG+DHzFaiUAIVAIO+FiS/YBoounHq3A3xwZXINyrYm4puzej6P7JW/ZUh85j+S47EPY1lbJ5NN7Ccjf/AGVx2LQ/FCmLzQ9HPa5QbtJUSbAX2LHkd74CZ0VSdIKoQC5Gy237epwTm1SIc/rmEWthUyWse+pt/Tn8MQ1iuoEWpeKNIluFUEEt/Edt/TEXpgpFFNndSkRg0qIT+6PD6/mL4MoJRBFW1xS7giKNw3DvcsR6hRb+/hXJMjQpHHG63bfsNPb8+f8ACzVyv+a8GhSoeslJ+UcQH88Gkt0dHiw5ZUTpVilqaOC15q12jGonwDZUI+Lk39BhVUsTU0920loCDt26smDpv9Hjo68NpaNCsTDgSI4ff5OD8sLK6rasrGmESQLsERfuqObeZ3JJ9ScMkqK+Tmm3KEv2EtFpI0OCSQNCnUWJ7WHJ+GHCUVTDTvDPRzRBBqLalZ0/1ioOsW25Xt2wNQhcvpBVB9dbVgiLw3Mcd7XXyLEEC29h64pZo6YPLTVJeSCbQ5sVKtvYg33BKtY7HbgbXVo2HxYzSc5VfRxnBpIEVdRVVsdVwNt/rz8D6YIpIsupgCktPNMRfSh1srWuALX4vjyKoo6d4K+ehDJLOjsqbglGHUXSdrG6tbjxkdseZhmOYU0wE2Y1DIyLINErBSjLqBA43BHbCuIuLxXOTjdUC1OVz1tQkaR1HvgRT7q8Lh2Xfxb2sNueON8EPDV5Zl5D0zIIl8f20Z0i/JUOW5Plti2mR5cxeJ2Z4pQKCSRvvC827D4Nbbuo7X2hQLT5cKeWpkQR1FYYplbgxxNE5F+BqJW5PZfU4finoT4oOLd9AlT1KesEVYGhqALdKoAFr8Ei247/AKOKwhLEQ07ytq26cTMTfvsDfBcdZmDO4p81ZHIeV0hrQRsCzWCsfInEI6yuk1yzZu6RpYM0ssjbntZQTgVs6F4UacuapFRapopC9RRTU7SiyPNGyFrbGxYDz7eeB4ZNDMwDAk3+6f6YNkzeClkp2SqknZDKz1MeoFNS6F06rG6gue33h5YujlzRs7XLBmVUJWqOgWaocgHVpvzxjUhMfjRm5cZaQJDPExmnleRpdGlF0XKm1rEb2HxwrnLrOzrrVW3Yna+NG2c1WZ0krU9TPAlGiu5SUgygiOPUxFvFsvnyd9twJs1q3y2oWeuqpVdeisbTMQxdWFzc9rfW2CkkwR8ZfE8vI8oZ6ZYCHms5BIU2K8/niszpJC40gk7jn+WG0+dVt1lpagLTSAmKJoEIjAJGixB4ta/fY44V1bMEE9LlkruutI3p6csw9FtqPwtgcUmU+hfFTckk+jPkSxuUVg6k2Fxb4fDFnudYULJTTzJGPF04y4jB8yAQL4uzUxLWLLDBHF1Y45NEa6VBKAmwGwF78eeGCSzTZU8EBaE0hapDK1tYbpoeO4IHyY+W7HPDHynwbEJj1NYCz2+6BuMWxtJC+q4ttsO+DpauqqsvRp5pKjo1CAdRy2lSr33J2FwmKRTPW1cVNFaOSeRYlA3AJIAPrzgMGbE8c+AZR009S8dbNJTQQMfA1TKQH0nsFUsRfa9reuG0yQOPFDGIzZOtBJ1I9R2sdgVv21AYX1JGZ52lIraIzKsKEDaOIGwt8APniVEYaxqaaJQkVTI1PLCGvYED81YfNT6YRwUjvl42PHHi5fdV/wAHtTTOyU1RQJK0cFPGplgBIRgoL3K/dIcte9sQbNat001aQ1YHeaJZD/vEX+hwMJFmWJpETWVH2mkXOwwXmkhMlDq8TSUVMST3JiTfDPR0eFnhm/y5xWkVv+ya6PVPRTRuBYPBUEj/AHX1bfAjAUmVLJJMkcjOKYlCbWLEH8+x9cENVU0VRJTSUCvGpAvHMyMdhe5OoefAGIpVhI53cnVLI7toPcm5/G+DtHn+VPFKvijT9kkp2hjETONzb444UpEigC+ADUz9XqHW+k33/PFsVTUvIpYm3lgUzjpn0T2MFsomXyqGH/8AVcdjvY1teUSt/wBuf/KuOxaPRjEZ49M2eV4WOJSs0lzPIQGOo3tb1/LHRZc4eNAryhmAeTpHSvci/wAwME50KL9p1zyIupaiQBQpLElt2JO1vIb83tjyHMJWSKn1dKB0CRq819wCNzwOfTn0xzyb9CUD19JMkyLKI3uAqgcBeR6HnFyBTkbUZZWlpqptVv8AXRLfjG30x1dmkFVQe7RRQosI06mQBhvclfU232/ngPKWkWYwSwqFq/slcmwEinw/Xcb/AMZOBG3HZ1eJNY80XLovih9+pXowt5Xt0TqtaUAhR8Dcr/eB7YVJRPVSGKAEyMQiB2A8RIAFu+54HrhmwEcxDCwOxB88XQTrD7RUlRHAEWRhUuefEuot6WLRlreRGHi2ej/iOBWpr3pnVVaI86kqYrFaBGaAdrQoSn/kGA8pjBgzKnZllIpRKjAEG4kTffnws31OIRr1FqGbtDId/VSP54Kp2cTt1JAzvDOCoQAIAlxxt24wU9EM3254JeqAzDNUUDJE4vHPGw1cAG6n6kp9MXZ6dqYeWWUv/wBumPaEBqSvVn0L0kOq33ft4hf8TjzPbaqff/8ATaX/AO3TB9FUq8iX9HtOs7+0w036KZp4vFyTOe3y/DF9ZCs2VIZHKJFVVbEhb22gAv5C5G+KqRZG9pRawRc0uSWAv9v2HfE61Gly2GFBdpaqqUePT2gPz44xjzkvsf8AsLssKnMGCNqAgqANrf8AUvj1f/wuoP8A2kf5nE6JUTMbAtf3aourLa32L4rB/wCiqncj7SP8zjHTi/6eQuqAenJYbAG5xqacW9vt+2Yn/iYzzdBKGoEqOKjSwN1FhceHnceuHtVHU/50zmhciq9+bpbj73UNudufPAb2P4MeSn/RRllMabJszJYN1aCJrjsTNEbfiPrhXPdaEnT/ANanP+y+HD1+a1dBVD3mnkp0VWnWHpDw6xa+kX+9pwsldXpGJOkCRTv3ISQgfXB9lOEY+JKnewiUn9hZc29y835ri+eaSCWB4X6bxQQyIw5DAAi3nuL4reMPkGX72+0m/NcMIYKqopIXfIlqUCBUk0S3YDYfdYfXAGlhlk8aFNL+wGVzNVioq40VbLZY0OlVAAAHPYYMpHiaDMJIm1hqZYkAB5eRTv62RsCTz08tRUU5Q9AMyqQ5bTbYlbk3F9RF+xwZljQwUKV7rZGqtRU91gTUdv8AxDhUnezi8df5q/j/ANAVM6Q01ZBKCOpCbf6pRle/0Rh88eZXVxUeb0Tk3SKriZpCbAgOCdvlgx4I5faE0kngirJmjB8ll2B+jjCRElnn6PSDFhZlOwUd9+1vPDHT5yTyRkvaQzgl9wz1ZZFLLFKC69yA24HrgSKpfI6iqpHRtYdTG99lKhtL2tuCr3HHCnjk3NYJBKtU8bI736gYcSD74+vi+DDF1MlPWLFUTQGVoFEUhLXAQmyNb0Y6fgy+RwE6Ony8fyYlliKBUoUIjZmK2WNdO5OGmZ362W359xpdrf8AZJhs00ESRwRJEiqbr4AD6784VZqbz5cf/kqX/hJhYy5EfDx8Mj/okKZqmaVBGAvU++LC3hHn5YtpcvyyknC1dU8t2JUqAliT3ubW29MeUtHNJVTziYrGJQCpFx90XuL+v4YP/ZIqN3VZQfIgWB5O+JznUqsisMHbZ7S/scRFkUW0l1LEM5+P4jHhmhnqHi0yU5QnTJr2Pytbgjz3wQuRwhZNMdtZKnUd/jzgx6bQjJKhUv8Aftyfw/VsQc16Yfjghn7MCRculSVArLMQbG9/Cu/zx2J+zsTxZc2t2bXKWW62sLCwx2PRxfgjhyfmzGVccJzmvk6JMi1EtnJt++Tx37/rgWvysU3u9Qk8DTSOT0tWrRxa49Tthlm+V1lRW1SmPVCah2AAvyT2/MjC7MaOperj0g3T7hC6W+Z/Lyxzu1IEYpptC8VYcK3TJZyEZl3uLWtb6euL69KuGJYp5nC1KE6G4/3e24+OCqqanpJ4YqRYlES3bUjNqPfba478/wAsdH1amk98q6kFElIhhdN2C6S+97LYMCNjex9MZNvaQ3BXRTOz1GXx1jaBJqMU1jvrUA3+YIJ9dWPYiZYKInZo5qpbjuGpxYfIg/XFbgJDXxooCJNCDY8nTNc/l9Bi6gdIYqGWdlWI1/jLH90Kgb8HxSJ6U5t+OnL0BxMFWoBNrwvv8FJ/ljzJ42aepkLgiGjlPHB2X/8A0MSippHqpaQLeV45YlXzcoygfUjEssmSHKa4mEI7wJED38cisPwib64ZdCZ1fkRr+DylEj0c8MILy1DRxIo7nVr7ekZx2fAg01xc/sym/wCAmLKemqfdYJKFZHnEnVkZE1dNBdVPluTKN/LFWYze8xUMxW9qRIdhb+zvH+SX+eF/geD5eRIlQlpPa+JLAqc2Gnfcfbb4sqKh6elo5I4et/pNWdNuAVi3v2ta9/TBNPB060ZvCyCKNzUK7OAxlIuI9PNxJv8A7IvgOSKSmgHXR3UU4RQVuhkY69z28BjP5+WC2ccoSjB2vf8A4BaCRpszd2Iv7tUcf9y+LaBNdPIv8UsY/E4llsHUmnqUK6IKaUy22CFkZFF773J2Hocdl1O09LNGhBkusipfdwp3A8zY3sN9jbAL4Iv6eToFzGlmelklkeMMFk1DVbVa52327WGHEH/x/b/9yP8AxMQrsolrFOl0jNUgSGNHGljpLEseANix8gPPEYKmFfbI1rOBAK7qa+wXqXv9MCF1sfw05KdL0V5XTSwZBmDSCyyUSMv/APND/hgOkpVrAkDOVDTLvb/UkOHtWfdMikjkgaItSx0yliCJX1ROStjuulb348S+eFmVAQt7yzKFgYSSAkXCaJAWA72uL27b9sNbBGL+kk0vf/BLMoVpMspIEclUlnAJFiRdcT/ZUdeYZJGt04IxwPL1xP2gVlggBuCJ577f7GCqFKmooV92plm1JGLmRV0lCRY3OwIAJuODjGyqT8aFAv7MjgGtphGijVxawxFTHDS0iVUbtE8ErBUk0kdRnUG5B/c09sMDLQZY4rkjExEcqK0p6iu8eg6wG4LFjtxxYYqlrZYcxaOOQxRwNDSswOm4jiYOLnzZV+uAtEsKWNt5FdL/AOC+sq4ayVJIY3i6cUca9RgW8CBQbgDyGGP7JzTMuogdxBBNKsKiEHaS7Df/AGWU97DAmaCGehiqYSjMs7xOVVQT4UYE2AvuzC/phzkGbVTxjL0DRNVCmU1EajVGpkEFwf8AZVOe5wJbWjqzzU8MJJfwADLc2cFKyidEmVFRhqCq/CklvPZD8VP7uFlDoWuFPUM0cMt4pCOVVhYn5Xv8QMOznTTZbmFLMSkM9MWTqStIyks6WDOb/uK3xJta+Embr/0lPv8Afu59NQufzxld0P4k3JSxMbR0lLUPStJOsErqAQGsFYbMfTg4EzUfb5cNv/cqX/hJgSoqjDmdQYnKSrUTG73KgmRrbdv16YJzQnr5aT3oaU//AEkwsYtXZLwp8sj/AK/4NFk9NC1DPPIzLoma9mF2Glexx7T1WVSTsWdgqne8lgfpxhXSQVNaktPT6Dae7dQ6VHgW1/MX8vLFP7Cr4c79xqhIJnQMqodauCdrkkWA3+FrYhKKcnbOWUp3SQ7q8zOXyotOCAVJUKhJBFud72xH3+KrgaoM0aIDy8oXe17AcnCX2gkmpS9LHKWSMGJtVj47XNtuzYDyx4KhUNdLIaanbWY4l1afFvc9gb/U/TfEuNiNyumfQvZ2XrUMrB9a9Xwm5O2lfP547AnsVpbJ5ZVjMYlqGfSeBdV49MdjuxqoI55dl9RIBUSWvcOR+OA5i8oOw+l8JvaGtroaqoEciFBKTeJiCqgn7wPfa3cY7Ks4eOEx1rhVVbahu7EW7Hvzx58nsU8cnsg+SCpqRX2ChvTt88LaqlQJFTykRI1TURsyjZA8USk/LUT8saGMwSU/XjbV/rfy9DhTmtPLpZBC4RZDMsmlnFmRFIOkEggpe9rb8i27ZIJL7Tp8SUXlSyOkLKuIQUgpGRFqZZOrNocMFAUKguNr/fPwYYmmUSZhTrSzIyQQIXIDAHVJYm/9xIj/AHhi7LMjrKuQvDTmRSwHiR1jX1ZiBt6Jc/DnGhSlfKYunu51FpJSt9bE3J29fpx2xOMG9nV5ObHHGsWN3+2ZKqinjrkrF+zmRl6liCRKtjq/vbOPiR2OPS9NNCaWnh93hWQzTSSHVb42H3VFwBybnucaGqSmq7mSySFdBkjABI8iCCGF97EHFVJltPCEbrFijaxdVVQ3Y2UAE+puRhvi2CPnRUFcfuXsvysSUlE14zCZiAyFL2QCyA+trk+rN6YV1mXvJIyRwyPAza9KKLo52LC+xBAFwSOAb83eNUSEn7RfqceLI9yTIrG3YjDfCrs4Y+ROMuSezOw5BVCcyGCRhcDTIoRCP9Y3v8lBv5jnDZaD3em6TFZS12kZiPGxNyfr2wUxNvK/lisv4HZwGCgnxYzxIbL5OTM7mxMcuKvMFjjdJemSjErpKhgOORZjiBy1lB6EEEDkECRBIWW4tcXe1/lhrDNC6kFFDKN1LA2+YxdZGAHSHrjKBlmmo8U9Cw0Up6WkbxAqBIpZSpUqRsQRseQcVvk9laVoaQaBc2jmJ2/8TfDnwre0Q574i3Tbd4z8b4KhQI5pxVRdCRo62qVI5Ehlij2j60bqEGlRpAVwbAKo3uducWR5LDIem8VOgYFWMaSX0kEMBqkI3BI4POHPTiJBsRbcAHEiUA8IsfPGUAvPOqvQBm9BJXzk9CMxPIXQCYIyEqoN7K2x0g2tzfffZXN7OzIoZKfva61SsfoUXGgLEHgfHEttO9wfhe+IyhNF4eXkiuKlSEFLDWRyQGKmlC0XWCPdWdJHUDXpHYaRaxvc37YEFEyQzxzA1BmdXBMTizKbkkuoHBZbb31DGo3XdCRf+HbFqSdMlSob0O98IpS6aM80mnvsyJ1VuWwU8ElMpVnlkhMscbCQsezEG2kIB22wdllRPl0lEKwNSwiuh8bCyuvUVmUnggFA1wdrHzw56MAnZ+koZuVAsDhXPktA8xmWiibm8ZZlB+nrhuSQ/wBVJ4/irQuU0zo8Fe00SxO/9nGGcq1gybkaT4RY9t9t8UALmNc8s7CFZ5GZ2J2jUklj8hf6YcJQtLPplWJkCgBZNZK24CuCCf717emLUymJSQmhITbWiKSZLG9mZidrgbAC/e+FtM7V5uGKc4xfJr/YzbRVDTS5jUU7JGZmkAcW1lm1Wt5c4PzcE1FAp+8tFTavQ9JMaCU08YiaoXVCk8TS6hq8AdS1x5W59MZ6rirJpXrCDVayS0kLCUfMre3z4wbvaF/w9x5NyaROhajj9pL5nMUpo3ElgSDq0AjgX3+WNGua0GZ++5v7yPsFEcce+uMAEkn474QpSQZiYampVleRHhkIAP8AZiNVbfjZ7f3b98WUFBRUzSPBLNFKwICNYX341d/5HCSxcnZyTn8c2uxFNWTzmCOJSwjvZjc3JYsfzt8hiVArLU9CcN0ZG+10/ui/+H8saZY4lssadNR2VcSaGmKgmPUOTfjnFJRpVRHm27NJ7N1xr6GaUQGCNZikSE3soVbfzx2PfZtUXLnCAAdU7D4DHYpBVFCN2zmzkCpkpp4VMSsw1GO/BPp+OKlynIK6derRwRXPiJUgk/K1sNYzlHXKeIzMWV1GpiSbXFvnjxpsvhlMixPqANmvq6gHa/n8ceXO1K0ykX+yEHsflEUMiwpJE0oF2jmcBe4I3tzviqSLLqKOGd3kmEulda2HJB3sO3Pzx7U51TITHFdCrff6Vh87kfX+W+F9ItBNJJA0pKBbiQKGsQADc3t2tiqyyqhqgxpmNTBl1MaiKXSedP3gw+fxwFH7QZZmLLHClpLAaGW257YEzRWqHqEiaQhkCsHXSbEACw5Pc27c4xvRzGSuMVLTHqxEq4Tcjy88XhKS7Yjxxl0bSopBHLplpwCwupDWB+owJoVnAQNuTuNx+WGmWVdVnFIKHM6SWGYC3XNtK+W3ytbHPk1bSn7Mh5C45Fxa/NxwO/fAebJHp6JfC7oWU9NW1a/6PlssoDsCVkUbA7XB3Bt8t8VtRZjSUc09ZEmqOMGOJLlnPkTawxqhPFlsMUVoKeTTdwsgQ34J+Y3/AK4qkzrK6hemayBnAuemxLWHNjwTztg/UTsp8Soza1mXmbp9e7Xsq23J7/1+WA80mh8JhzAWcWkhABuOP6/TDOoMtTIy1QEiK19RTqjY9tgB8gPhgengyeSrtNlVOVuSzSQHSb+u+3PP1xvqW1TI8Y32Yd6mNJ1KI1yCLhtjvfcd/wBfHG3oZYqqCArqiMtxGHXm19/Qbd8F0+Y5HTH3amymmszESOyJcrx3B+n88PjnKq5p/wBnyIyRghCFWwPHfjbGj5HEdxi/Yi92fqBSQpI488eJDHJK8WrS0ZF77A3AO31wfU1kz1Am0iIJYhYnsW/DbtgN6h5KgyGdt7rcsSRzzvx+GB9bfSE4RXsrpaYz0/vKraO7Aki5GkkHj4Yn0TJlvvSodBj12B3tyefngOGUU0knTSJuoSWURhgfw2+WPKOvjhd6GYRmGWLT02BAC6eBp9Odr4pHy79G4xLVTVYpqG5HiA5BIPG3IxCC1Q7KLgDkkW7kfL7pw4SfLKKlHTpNIkJk+zl2Jbcm+x5vyMDCtyuSVpEE8EkoHiGgAc+nO5wfqohcF+xVJEyMW1bfH1tj1d2Nja57dsE1aouqVZUMKMG+0v4vFfc9h2t8N+2AqutipcrBWKOWTRbUrGxN7/4fn6NHNCb0wONIISbbU4JAJF7YlrDi4II7kjC+hzeCsqVijcnWosoTcEc38th+GGcXSKktKebabXFvM+mLJRYu0Sjjta1t/JcWPT6UDlwdXbDKKGleIdPTcDtiU1CzUwLMGRQfDp3theMbNbEboFvYWOA6inpZbe9RwkdmkA5+JwfUosMzLuRyLnAUuVVecRaIkPRADhn8K37XJ7fD+mA+MFbHXKQhnzeOCWVoj1PBpjd5GfSL8C5Nu5wDT5jNLXQSSmQIr72XseR2xo6n2XpqWnSOTMI3XV444UCnVvY737EjjtjoKKkpntJTl5UUFQZdPpc2Pe/pjmedeiygLKOTM55WaOleaBuAWAPPYn+eCYKwRo3v40uGsBsR37jby+uG9XV5ZqpRFSutlN2RQzKfLe9reX+NllZUNVTPMBL0XGl4pN2+Pnvb8sCOebYHGK7NX7MSRSZfKYjdRNza37qn+eOxX7Itry2oe9y1SxJsNzpXyx2OqLtWI69EepJJnDQ1FMpp9bbf2Y5+8CBe9hub/XA1TVXkcS6Rva6MCvpa21uMafMZst6UcFexsUDjw6h/zxkpKeB3Z6OcdFDYGRf3j6Xt27Y86aTbsSSot0NVzlKWMAuLCPWCfjv2749opqe86SRzN1NJLoLkbW899tv1YUpKkM6xQixVR4hcMT6+v9ThhFQPUQRn3cxmE3ac33HNiL/T5YWm+jRdPRCrpJBFNLDKkzDcBrq3He3Nj89sZmhWvXM0FJFNDIpF5bbD1N+x4xtDTxyTCnglRrOqlpLjc82ta9h5G/nbnAVXBNpVYpisyLci/wB0/dDKONyRv3F+NsdOOE6+4spPsLXOKemlklDNMw8Bs3gUi/Atcb3FzfY84uqZ6ZqcTZaYBNOBdopNJ23/AK/Pt3GWqwsRaJIBct09ZLLYNYh9zYWso8t/jgaJW6kjNJpcNqHT0/cuSdr6SBud7G/J7YzxLtDcmy32g8MMcoHTlMrPaXfci+19zwBfvhN7yGlkZZFa51ISSAtz5C+9j+GHksjTxymtgSop1GpWbwgNewB253tuLn64uXJcsmi1R00bkjYgki/1t9Mb7kqaBzrtFVJ7R5caR4auVFlOwIRrcc/Hi/wxdHUpKtqM9cFtQ1KNW24J8/1zgSf2Wp4wSI3Zx94KL2+AGHNH7K5hRwxmBipc/aE2XSO1ub+vHwxGUUuiLXLaKBlk0LiZ4Z4yeQFLM17G/BNifLHktdJ1pEC6QgAfUh1nvxyBsMa3J8vanJlqjI0zhQTLuQRfe+o3/wCWAavKsuqcyJepnBdiEUsyBWNu5B5OEeP22U460I5KkiFGkfUzCxuDvf8AIYoGgDXyTvp89+2NfSZHRwzTJoM8M1l8RuFHcX7i4H4eWE2b5VFSMpiTTC8v3owSVuRe9zsOSPnYWwPhaQHB1oTP0oyOpOkYPGsg39d8QqqjLq5kULDI4b7N1urjnYEfDzwDm8MbwQBgHVWZ73Nxdjxt3C/nhR1E1CE+Dl1RnuBbysBbf88VWFd2MsTaHjP7o4i1ymG9921KfPY/H0wcYo1VkQh11DfcWPYenGKaGtOaUcYd1NQhsApINrW3sPU8YY5rSikuhd0p5AGVAw0q3cAi1zidXoThookoqOvKwltbNuAxKjbtfjCtsu6sLJ1+oqvbp9Xxi19rH+R8sSfMaTU2qQ37kKR38jieUTPWRPHOHcxvpVyNOodh9PnxhkpRVirStoqy2okodaxq6vciNnSyp32v8cV09e8GZyTVJuJF0ARWsLHy7fhg+opdOtYwpQD7hFht8R8cJ46M04canRi3hUMT639Rh4S22BP2azLq7L2RS9VpdzYjQDb42OH+WNPUamYBYbkE23YYwOW5DmWYOs8hjWIgXkdvXt6gDG4omp4KQU9M4jtzcbkcAnD/AFFSpssseroImyunqJusIizi58Gw/wCe2E2cUleKd5DLoiC3ESmxsO3bDunrokrPdkAd+bg7jbywTM0M8keqJXQ9mHBOKOEZ7BtaPmZgrUgEYlaxIdQGBe4sN+5+GKJamaWOSnmRGkCAK2gAnbYna5NsfS63KoSdUVPEjKT05VB1ITza2+MVmuSNFLOsUSyu+olmXe21+fU/XE3BxBdFNbVVda0IliSFHLafALut9rgcDjfufwFn6xKoDq0yENa2rji3z+oxOd6lIo6NjHriIZnvY6t9ySL39fpjmopgyvJPEFtpG5ZT3vv3OJdPY0uL2aT2Sa+UyC9wsxAFuNhtjsd7J070+WTLIwJaoZrBtVtl2/w+GOx3w/FCBvtFRNLSJP0rxpGA+kEki4vx8cI6egllZjYqtvQE28t/Xz4xqpp55NMUMmrSlio8Cje27c9+3NrXGBehDEoFHGr9Bi7MVsiEk7jc2Pe/ib5b45fht2zOKbF8dFBQyRTTaZmj8TB5NJQm4BHcm422HexOC6iaoTpxkunvFunBGdLEW87+EX/G3GK5ZDC3/vBera7AhgoCk7cm1uOTvz2JxKaCjp42aoTU12MrAa1mFjsSLkXJO23lv3sklpBSKah/d6YvUw/6QrFYekQAx7KRv4dh2t35sMRqN4EKsWZiWdmLBi3ANifK/pxbFfTWOPrvOsaMlks4ZEUi1rte4tyAb/IDE6KtLwtLUOjMQGCkMCOCBswsBcDjscMpUZoVZhSw1VYya445nCx6zIFCiwsbW7bH1P0wIVdGiZIYoprMi6mDAMe9thc8eXmMaeREqf8AR3VSXHJJGxUHi/nb6YXVuWvEq08kpnsS6nUBz4uLdr257YpxsVSFsQ6ZkgUurOvTCaAEffbVcG5sCdwRfjyxOkqTSutQytTatlSwWOQWvYX3tcb88/Qqvo5xSF4dAcoQ40AHfbZiCR+H47KmaneVVMkrsV8RsBcjtexG1tj8BzyjTix000arLvaGvmhmp3EazKRpe24PIB89hbscaT9qQ+7LKlibbqOQe/OMHSrojj6LOsFrHU4Xpm/mx3Gw2O1xtbDlHSaCBY5dYTfdtJv6eXwONxUgN0M6jPJY43WREWXTdAniU/Hfbv8A44QzVdWkTQxiOTUDpuLqAbXPle+HCtDUKsFREGuxAkUAMPiPnz649q8mR5dUTFYdP3FHB/ljjyYcli8nQBT5tV01EJGq5JJHvZJvFxyR9eL4AnMUvTLK0Tv95gCrC5tqubjte/p9GD09QYqimYIY1NgLA+Ibjm48vPAVbBUtoeExxyqQpDqCGXsONj8PIY0G4qmPGa6AfaBFagLjQjyOqhmVW0m2onVckDYDYcH5YT5RS5TUyRpma6JCLRSrNyTwCP3fjxz5YaZrl2Zywr1oqSUxnXaOUm5PO7gW538XbCyhy2oYMlVBGg2KyONWkkixBXz9TbfFVTRZP+TXZZlVLllBS5hSwdIzRqTG9yWYi4F+3fe2FObiaopKhppZNV9QHKkC5a1yL2vbYfujB37YNJl0yyzBoKYsEJB1EjsGG3Y8A8fPAMecUldG8cs7dWRGQlZN7Ebi+19vT64lcoO6sWTRl6vTGihUTphToO+phc78W7Da/fF1DmqUzSrLUHS41aiLksdzuAfX8D5gs39l8ul8bVVRuSbNIP6Y8OQZbTrqQuoZLhpFBv6jbGeWDWxJTi1R6M2NSTJHVK+lbMHi2t3ItY7fH1t3xXITG+pk0EG5tx8MWQUlPSbySGYH7pBAPzHcYhVOiyFAn2ZFwDz2+uFcrZNoYZbXpmCNTS3Qqb6tjYD+Hbvff44cGKWfSNOosV13fcLcni1v18MLcgoEqYnmSIGYPYkrbSvxuPwGGc1TBHeNx02U6Sw3tvvY8X+eOWdcvtKx5FqNJTxqkNKAEkAkkUAu4tfYfHDSmhkYmSoAiRQNKs12+fYYHo6qlVRHGhtYE25t8cVZk9QYDHBqijfdpdV2sLHsDt2/W98U2n2UcU0NJ83oKR1gke7EHjfv54sApsxj6q6LjYEc29fTGEzDqyUyyqjKVDMCEcqLbnfT3379vhhRF7SVkE4SkZ3Z/EVRNj6eZ/wx3RyJiPG+zXZt7OwtItTDD1J9wb3+NySfL4Yz+YtNQPFTzBWQgM4XxFB6A9yMaKL2vipsqhnnhlVzZZCyW+fpiww0ntLStLFYTAgqDGRpHFrH0/IYEoxkiSTKfZpoWoJWhFlMxJHl4V9BjsS9n6OooaSeCpQo4na1+62FjjsUxqoozGElqqKRA2lEsqqguzXNnAtvsRqsNzsfTA4rHptMSMXERC61WybDbXzbngW332BxOnWSoqZxHO8JuUMmvUy8Wst9uCB2ta97WHjCekY0MCS06wv1EdeJBf1Fz+J4wrCD0vVik60UWnSw8bJ1NZI3OxBUAaRttew7YhPNUzVJkWJDFcdEGoKlmtuSCCLbi3Hnxaw87NU+8UsbR2kukjqLFm7+dzcm7HbSbDk2JqYp6aaKMu2lhupUML3G4sN7kk9h327KNRXmMjM1PSS9VlYG4QK+lRsbbi9yQDfzPOImKJIJwNRjl28UQtcXbkMdrkn6YX1VWf2nMUZZPD0hrVjpVebEMP3r/QYIgen/AGewZ4+tuyosbWVzts2s783uPPGsNaGFNJSRCKaaJ9ELaVUJtawFhv28vQYKhbL8wqzOqaii/dsLkdgN+ecKI6rqRujxABmsLKTceG/Bv3B/D0BeXCWFyYQitY2UswANuN9x5evOLxnZFodT5bFVwKopxpZdQGsKb/rvjOVlKkaSJDTQxktZC41tx2vsOPI/HGiiqJzMJAxdgunTa4F9/wDDE6rLTPSl1JMoH+yB37c9vphtMCMcaYrC1KzaTGLwu72Ck8geQsO3b0G3sQmgnXQ5QarFri5+NzYAG3r8LWxpTkitT73Rwbsy+ff4/HCielalnC6CyshVJmGtlNhsV8hY2vcfEWAnJfodMLpI+sVq5wFZN10tsef5+v04L6J191LA625JB3xlIZJoJhEsjvc2LTG5B/mPLtY+lsPoqox0ylRey2Ablrd/TBT0ZoqlMkEzSMXsSCBoNmvcD4WscK+o09Wpgi1FjseAPj9MauFFq6IJpETNuNgfLtgGio/cnlEiIS5+8R2Fxsf13wGibiZ2tid6/S0bmN4xusgCo1yBYdyTcHY7W2wlkrKigqE6sH2buyvUAeOwY344OwtYi48sbuegkqHVtaTLvoWQ3CkW4233HngU5PlxtItHEst/vJDYsb3NyLb/ABxyzbi+i0Ve0YqsrKOpoJzKdDIhjKtHrZhrF7eZ34B9fMlCZ4onljkUnja9vECbHwnawJ898bzOPYtVpxUUjC6gF0Qbnz5JH/M4xOY5JWU6CW8khYfdaMC9vQMcPyrTByCaHN6qdFkqH6ir4d2Oo27739f0MPsq9oJEheJxHYJZVsbE/X9beWMUrSxka4tBNrWW1/6YuCz1KkIrDzNtlwksaYOtobzMJDddJFrt2I/w/rgmCJnkguzGWpcRre/Ntt/w+mBMpy+odgJRrHnfVsL7W/pvg7M6uikpKVaeoHgm02hQhlAsNZFwQeTxub/AIop2kGK5Gq91ahyxljeIMEIvsoPkBa/6GFM7SzVBNxYWCW3Gocm3PkOcNIKivrqCF5qcRl0uwcaQPM8+l9+xwZDlCIjNKBrLaidO/PY29L7fzxyRjL0h+Ni6moaiojUyRKXjNxckKf6ed/6YY9VIGmomWad0h1hmS4AvYAeZ3435+GJVks2W0sRoqIVF20smsrpHnsD3tgWl99qa2nqHpyFUDqJG2ncgg/e0m48P4/O0YNLZZJJC+bMaUCRDSMsVrhndlRrn6d+3kfLGc9wy+WUyiBRpUuQIz4mAvp23tsfW9h3x9Fq6SCSIM1OwVVJ0qN/ht3xj5Y5/eigo4HLMwaPZTxtYb3Nj8Sb7eTxg09CNN+yyhjhggCmDohRuS27He9xe+1r/AKOGlDmdEqlIpHhJ/d6ZAJ242thCE6bTwRwRQzFQRIkYUWsDs2qwvcH5/SyGIzKJJCZGNxHIC79tiQAexO36O+NXaZS9GjoX6kcjmdpnaRtesWKnsCLbbWx2F3svKs2XzOr6gZzuFIH3V42GOx3w/FHNLsuZg9Y8stVN9gWCCMXkjF7kgHsduxHhHwxOetramcQIeqjEpLJ4Qy7X2BIGw5PANhY74V1ojSqqZS4jPjHjAZdza+/PN7fyvhXHmdTSsGSKGWNVsNFr+nIJ8+/fHMskWx1BvrY8qikNBLFMskSOEGgJ1FIB/iAPx52PfzrWRaLL5pINBFiukyaOpuLAjbm5G/n6YFl9oqF6REjhdJCo6kZTSpIN/UDck8Yrra2KZaMyT9OFy7643uVYbXF7X3b4+G+CuwtP2iVFSNMY4FmRU6hXVe9tr32PFx+O2OqKSGxjhmmlk12AWNSB3JFwe5sPh88CLLlU9aEaU6bEgEKB33uW5NwfljykmoJJGkppLBE1SFo1UBOP4u1/xwbYGgtJJafqwx1MqyCxCrNoN7X+6Dzt2HyxfR1tfGjq9Spd9g7VYDem2rjFFPnEKMaVZRpfQoA02NuDfUObeffA/wC2oKdWghL9MyEsoVVv5WIJ9PTb1w97F4s1NBXTCl6c8+5uN5ARz8fht64a0WYROfd0LdKxDFQbKeLfW+MhR1UdTI6MrGAAEJLJsfS9uOPx32w/yeqRY2jjUqObFSBud9yN/iMUUifGjTRImgqrXAJF77jAeY0sFXTOrKNxYHn8MTjdBrs+kOLW7388XrEhUFbiw8Nuxw12ajI1NL7lRxO1n0nbWAAttxvfi/yGBMpzxDM4qzoF7dRtiu+2x+fwxtKqk6kLRlVZZOQfxGMvVexFQFBp5w19nLHt6DfttibTvRRNVs5c9jNdqhOiNBZSWsHFr74eUeYUlTSaC6tvsWa/13+GPnWcZRWZMnW6ykvJpaMGxC9v12xQudS0pjFKxL/ui3OGuiOz6TBUUkFQLamsfEhGynfcfHBiNAs8SRNYAlrEflj57lmYyyArVyMHY3VipIv8frjURU8jBZnCuDFpYEXsR/XAU0zKx+rQNOyfeDeFrcX5t6YX537OUuYlX+0jKqR9m1gw8iPrguireqVV00ELtbg4YEatG+3cWxnFSVMdHzOf2aaG0uoOqS6CpC67bbi9/XnjBByKokgY0sb9KU2kVm22tc32vfe5t/hvaqCOSEg2FrmwF8KGUw07U+nwsTZdyTtjkyY3HvoslGS0hJDkxQSanABQ+JXLMSfU8cfj9URySARCQV0IDRarIlzr2stg3mx+FsN8yzGrpiCqyBgwFglhp33v+FuMAitqZWLSwPNoUK0i2YqLkjYfIWHAXviWJ7tjKrpIPqJ3q+lFUEmONVBC/dUWtquAbkk2+Z4xGGqnhJeOsldI1DMHZWO57BSAbW4ttftgKesoHmp4jLGJXXcT+GzE2F77gc8dgD3xdVCFJAvSQC4tNIhJb8xby3Gx43x1KjUDN7SZjllcpmeSoi0qTDIhU7k3tqG21vMbjyxs8uzihr4w1KdYCgPEbao7jZSP0PXHzrPlQ1yaY0kvEFZFBFzuP3efr54XxzTRhpKa0Tx7g3a9z8b8i/bzwZLWgH2AVtL1DEssSyngXG/Pr6HCqqpJKk1Lw1piaoRYyVG6kAi4II33vxtjI00009JetX3YyJcFn1XHYjf574JizSWmgBDiQspC24uPP43xyvJLpixkeP7PyUKzJBU0kivr1SSRkFCeSABbkA73B3xnaqPMY6xY5qhJY7hXZ4VUgbAnYHa39caJ8097W72VwAL8Ab2BPbbfAM8kT1DNIqMARrsb3Frfyt88ZZHdUGWS+ht7GR1EWUzLUxmN/eDYE3uNK23x2DPZ6RZMvfSb6ZSpPmbDfHY78buKbJN27E9a2qrqkJJTW97gECxJ+fFsBT5fFVEyREwyqLBkPHO2/O+D85jgE8vRcPKHZpERdxyd/Pt9TgOJHOlTMyyFiGDMAtv5c48+XbYitdCyfLa4yyrDUggbEMtiRc2G3/PA8lNmCqqmlWYj+B+1t+RjTtQstIalKhagi6lI1J5va5Gw+PpigxGGKN0mUarqUJ3XewJJ2sf1fDqTQ/yTXsyLSyqPFRyD4j/DEWqVUA+7m4N/EQLY2rZTW1dJJVNEojVfCAwV3t2sbYrn9n53g64pgI/ujUBckDsPLnDc4+0UWbKZJswSwvG3lv2x5HWgkfZk39cbKh9i2qoCHjsb7agL/QbC/wDLF/8A7OriwnCsD4VNwbep7HGUoP0P8mQytPnbQgdOJxb/AFhhnT+01Xa6w2QgA3bfDA+xckN0V4TdrKNYO/n+GC6f2TXqtH100qACRwp+P6vgfLHqIHzltjzKcyWrhVWZtbWPFsPYvAVUOVBPfk4zFNCaORYoyHZWAHOwPB9Qb9sNFzIyr03uIxdXlHhIby9COb4tjnrYkojokS3AkRrHgC+LlkCizMOMJVzCkEqxxz2fT4XJve1+/nzgn9qwGVY2OzbXI4P9MXUrEotrqGmqYHWWJJA57i4vhBm+QSusEsQjhEKaWC7bW7C22NTCkYTwm/e+JSRrIttjjTjyi0BVZ83/AGXWtGyxxIxLN09QsrD4n88aPLoZKehQkbmzMlhf9c4OqMs6DtJSLZma+gXt6/jigbAxq9je7DuBxx8scKg4PZeMY9ovdmFmA0X2AJvtj33+pSxski+YNj8vPHRRWhBdmZxvc4t6WsfYsBccXvbfm2KOUvQdBMNRHLEZALD6YpqKWOVmkWwLbnVxt+WEntLTytkFbSxsiB4yrWG5Ui2BZM4zqLL091oJJQ0ILSRqGZT5hTsb2+NjcYdZFJcZA4V9yCM4j95y4yBFaSN7rdj961htxyRhTFS0EssDmRY3mjLCObTquOR8d+OdjtscE0FRmk51V1L01dQpgWMtewHmO++3rh6aKkMAR4lihVw6oG02YWse298c6gm2mO6RmM89ioM5pRUSzVEkiKVQq1zpve3FrDfn64Emy+ljhJjjeC91cUsu7jnxIb7+eH1V7U5fl0hoKgzSkgAMpHDceIkW2thLmHtaGqF6GXU6MptHLUG9mtYnw7WsBv6HDPHLVMXk07Qkzh63qLHTwVNbFGnSSRITdvQ2vxe1+MZuWatRii0ssBY3toIb8r+f440i51XQVYnligaGTYinbewJvuCe5Pfz88GQVPv8okpV65cAkabtq25ufjfsb4PKUdyQsskjG0z1AkAdmCjtwMOFaeOMC/JO173w3r6FCAgiWJblbnSSu1iNuPO3wwKYzEhjWIEN93WPTt+vpgPIpLSIshCXBDdTRvxftfv9MEq0jq7oqA3vzb6/hgrKKLLKkyrVLYCwK6yLDzJ/XOLa6poNeimjjQRkDVY3a39T5Ym3b0HjW7Gvs2pXL5Lm95SeLW8K7Y7Hnsw7vl0okbUyzFb2t+6uOx6GP8EAft7PZfVJ1JYdRlW7DUd7gf0P1wNW5OBXJHTUoaEKPs7aYwSTvbgnn64ZwyzLCoKqRYW3xJ8wpqaWGGpmSOWckRqx+8QLm3yxytKT/RSqFGeZLmOYWCSoqtpDAGwsARuO9r7YX0fsrJHG8VTDF01+7aR/F/Fcd79vyxqfeUdigkQkDgMMeEBmvcOvFx2wHBPYeJ5Qx9OIKqhAABa17YLKKUOpb3FrHuMUx+AsSQFt8hj1Dqc+XY+eKRSSozFGY5nLRzyhaNrRJqEpawJ7Cw+OAKzMKuakeodHiaZV0GPYL9SLj8fpjTyxwvcSKGuLEHcYpqnp4aZ3ZIykSE2YbW+GJyxunsybs+eyZrLTVDU6M/TZhdjyB5/ljw5u5kJnCSNq8JOwPx9MNq/MYjmlLlsmUQFaqRFDBdwDsdtuPpgfPvZ2kpIZZIpUdbeKBSeN72+f0AOOdQiqaNJSQxhieWKNKdWZWVJZHfYrcdj8T2t6WxZLoKIiqOnGAAwADRjVwe5Xfjn8TjMZPnc9JH7jUOZor6wFvzbYDf04/wAMaWnlp3pOqjKW1WMyrud7We/e5sB27bY6FL0ZOznlmoTqUiR50skn8YJ31fwgW+8DweBsMAVuarTI8BmYs8d3jCKxO+2nbg3O3w8zgtAKO7NMkVUWARYvuOTfw8Cx3vf4nfGTzWcSVTidgI2azxg6Aov5AbjY2xaLDVmzy/2vpIqYLVM8Ui+EqxuCbbm57Ye5bndJXx64ZgSOUOzD5Y+RTzKsxdEAZzYEQ7HcgWFvj9Bi2WaWCrFRSMsDKdSaZDza5uCO9+O1sPzYOKPtIkR1JBGxsThdVUhQCWENzqYox8Vu369cK/Z/NDmdLK5henmTZwUbS533BIG/mO2HFDUNUQaJGUkggra3mOcLyWRU+zU47QpfMYqWopUne0lTKVj3G1r/AK784YsAl5Y2a4F9N+f1bGU9p4ZIPaDJ544VP+k2EYUk7Ou4I2F9ucaKhr4a9XaIOskbaGWRNLAg24vxzxiCi46Ktpq0W1FOa2nZJVAEhBIYX3BB3F/THUdPU0oiiDQPHGoT7pVhb5nEYZayaqb/AEbTTAhVLEar+fPHli+trmplEcS/aPazadQS5tfSNz8BgxQjZ5XVMVAyltbySGwVdycZ+urZJZAssoYtIUCW0aLgbBr6dlv3vvvzbFSpUu0ks9qgMVTcFrnY3uFv24B233xVDMZpZ5YW6VhZQG6ulm3Jsd7Hbi/fthwIy+bMiZnM/TdZGjDdNRYaQBbcC3a/f574pjjWTUGaGnCMHsFLEk2uw0gW7Hc/ji/PhG1eWlVQW50sAhYW3vtY23488DKBFpZJDa9x0t9+4udieePXbDDAy0iq8k7OWNjo30WPy3B8tvyxFHlpZ2qaKZYKpST4DuOxtyBe5uLfQcHVTwGmj0LrI2IkNlkXm1yedxsPK+AVnn8emXX0t2XdVI43A+Hx2GGTvsFDmDPoa86Klgk7MChLbHbe41Gxvfb12w1kQTrCSHdQbbuSR56d/X07YxUa1AElRFHGyqdbvcDSQbehB37eeNXRUdR+zotde1TrsVUgAoCBYDzGx372+OOTNCMdpkpJo4VEtOgpUdgjyXYmwtxa57cYDkmSaoMaUyljqbd7C4F+e3He34YZxpT+6aHlVjvYE2sQfP8AXGKhSqlL0khGojUraiLHYWH4/hiCkgL+Rl7JOz5VKWI/t2At2sAPzvjsE5BG0OXlGhEVn2UfAb47Hq4vwQGaKInpLYAmwHPpjN+0jU8/tHktO+osz2te2m5HBHB25wypM2WTNXytktMkXU8LXBW9h3G/e2IZjATXwTrl7TCn09OVAGI8YLd78A44m6ezpiNaOkpafwpGouSbsNTE9zc7/wDLFskQUXTw3PA2B+OKoammnb7N9T/wcMPiDuMEGPqRgMNxii60K+wdWBQjVfRyb4KS4jBclTxtigoqMCm4JsfLE06mg9gTbxHAWmZgOZZ5S0Ka5VIO9r23sf64TS+1lLUoaepiliBfdihFh+d+MMM+bKEjkkq44JZAtgjtZmt2/H8cZWvioathVRPFTGwJWRrCx4uSPjz5eWJTm06bFstq6OarzWjr8uroJmpZbqkt0FxuBxbj4YdVE1JWVAGY04gkKaWmimDIQfI2F9/Tk/XJ5fmWlpGWkRkhGs67he/iIJtzawxKaf3yK8LovUF3GwDHb+vHphLdcaDKS9hueJTQ1CiB40V9lYOpIsDvcC9iAfr6nFFHWyR9SWNFVJQFBuSpF+6tyOdvXABgheWKJp01OLdN5VbxeTWuf4u3cC3kSU6MkaSUMTRWGuRxdVIDEkFmA335BGKrG2hPY6avjqTIwId5ECGGR7lDuTpJ2v4fwGMPUF46p4ZUPvJfS2tgLN/Xm98ad6mgKrP/AGSxteIHxLLcXNgASdh22FicKq3LaHMpmqaWoliM5va5Ik/mO+HXKOn0UUku0KzVMzMWKqEGl5Ap535txx25+uBRXpBYqNBU6lKW1D4eW+CJ8grKVH0amp2YAup8JO9r8bc74rgy6tjWZY0aMSppkOkE6fieORhtfsZ5tUhzRe3+cwvaSVJVvt1BvYfC1/nhxl/tXW1csEIqVpdLsS2kOGF72tsBbzv9cYlcpqdOp10RkXBPywfR089OGCgatJ3Pa1/X0wHGPaJLJRtKGXMZKlevnCNCkjutolUuCbix37gbW+owdSS0tPUmtizD3lmDBksqEgsSQbC/JHxxkaWrmMASQl0VtTEi1/ifL0wY70sghUFiF30up8R4uO3+GINyT2M8t9GqbNg40e8iP7rEEgMBvuPUbfrbHi5tR1dI8DdWp0cGXStwQbWPbjnGahUSxaFMSqhOg28QJF73/VseQzyUqOI2AiJ8KkXDtvvY/rfCtvpMVzd9DWg6C1lQXaWOQuzsJEKqUNwLunHY7/Xy9Yx0dHIsjxVGpuY7MCTdmOsG4JPnbjywqqXq4Z6WohnkeQ2UtEfD52+N+cSFWZ61zVZdHOYR4lceIrftbzt9cUjkdbCpK9i/2gUNT084AjiGpVlY6wZP3lFgDbk738rb7pUnaSBpXmZmTxLFpFib/iARwb8Ya5u+W1aaMuoaqNterSzgAAg2Nj2+6fh3wukyyuhniU0sgWZbxswHlc9zxi/JUUXH2yM0whBdiqiUgF1Ylrc79z5eV8VlaYgNrVmXcHm5POJ1FLXKdSQeHexFiPlgVKSq6t3BXne+Df8AIVJf6UWiNJnsVHG2Cox7mdMZaK5vYeXYfhi2gyaeSVG20k+Z8Q8sPo/Z5kAcPHcqNOrcg78fr8sRlkj0LKEpdimkeoLqOoQHF7ve1/0B2w0TMJmhMaR6QvDvYm1gNyPlvgqjyno6KYsVVjYu25A529N8QzHKno1DhUcEWBJudhsRttzbHO5X6KY8C/1DbIZJJKKQyLZhJY+ItfwjHYh7Nh1yxg5BPUPHwGOx6eH8Ec2RKMmkVQUMy+2vWjiKwquoykgXJUah/wDUGNWzdMhbglhthTPBVpOstLLBfkJIpANwtxcHnw4tSofUolpjCb7tq1qfgR/O2OCTpuzo7oPWUsul41Zl3FxsN8etIUAcXHmrb49gG2q4IPrfFjxhvCV2J+YxVJ0JosSeMRgqLG/AGJqY7aduL2tilENrL22N8WJfddW4w9sV0JavJKapzZa6r1zxKLJCfu3v5d/P+uFua+zb1Es0tKy6GX+ykXZW+lsakI3Kk7eZwOK+kjsZKiNTqK2O1yPT5Ym4JmaRmqb2QWUu9WZkMn/VIwAPkeePQ8Y8qPYpZVvBN00U8WuQCOeca9gGsyMNx8b4paMBrLZkAuwvx+t8Lwo1Iw+aezstMzyU+t4SbAREBzt3Ybnfi4OFUIkTWJIUkLEqhESq1iS1k7arAm/+GPqHUDoBGNVjfnnFPukSTGRVRZAhubXv34+OKJyXsx8nM4SBZHhPVdtKyMCq622ZjxwOdrXtzgCCnkVnjEaLVxMSAIiWk/vXItz5X9bjH1cZIryJXTFFOluqqXswIFt+1tI8x9MTiyeCWXSIaUsp+0ePZzYbXNvL/DD/ACOugI+Z06vmkTdWBGbckKi2vxfz7cb2+eL44RIwSQ6EB+8ynwi9ud/O/wAu2NP7RZJRRT2pEKVAN/Dut+3O98JajJ66KJVSFpQAXPTF28zqNueMczlehWtlNTE1NIIqk3R9hdytyeSe9uNyPO2BZWAl6YATVqUlBsf0b4d/suonpKbqUMixo9gS39pftYDa55P+OPKf2ZmNLJIqxpIxEgbUwYgX8O3b02/LAUuPYfjsSRMkDaGuwJAJXk+nrxi4yiasdhqsV0374btkCJPFGykyseoKgsxTztsu1vXC+poWp2WLRYba99xtyPxw3NAcGQSQRt1Fd1IHOk2vfj4f4YtapaojsH+yj32W+jzNvU22/pjqygqYZhaF0imIKLtxcXG3BBP0xVUUr01G0oqYbptJHq8Wo3tb8L73GNpi8ZJ0RmnjjMQjZpdgSQ1lub8c77nB+X51HHWLUz0XhhsxAu1x5iw9P1zhEGeFWjKyNdSHIs1r7i3FtwN7+eD6aHNTlzyLRn3dDpZwA29h6n0PlvjOKGSaNVleWZTXwQ1YWXqe7opJUqpOkDk/D4eLBdJRQtRNBVQTh6dpFRynK6jpIJFj4due5BwsyHK6mEQTpKwJYdWDoaQPkbb8bjjfGw6jpc8ADuMZ1eyvYrmy/L6qDopRxKAQBdAtv1+OFGaeytLPEZYVkpz1ANUYAFiwB28rEkY18SJKpc7sNuMU5p4Mskkgj6kgIYKLAtY3tv8ADBUH+VhU60jKUfs9WwThS0E0QBsfEhHrbfDXMoMw90VYKWmVkkRUHvBKm5C7jR68X7YZU8pKm9PLGr9mXj5g4qr5ESnC6lLdaIlSw2HVXf5Y0Yx9hlNsXtFBRdA17xRTBb8339PP4YV1dchEqTrJVWuxEIJEYHYm1vId+cNM/oTV00kNPIRMbNyPEL+vp64xVZ76GaWarESs4UKpFjtccE24OxsPXtibjujPI0jVZC0TUcjQW6ZlOkWII2Gxv3x2KPZXqNlkjyADVMSLEbiy+WOx6WP8Ec0nbs18UETRo5jBOgfliLxe7ya1Bta7D93BUFjTQheQi/lhPW1M1PIvvErCByblRYxi2xPkP8PPaWTGm7HUgufMaJIn1TIRGSW0m+ki19vS+BZM7XQOlSTMSfDc2BHncX2wimSOVTVSRqqoAwhEY+3Xm7C9yeSB2tv3skqWWtKtKzEKza1jBkDjkbjbYWvc83wlBND/AJz1UxmjQwtKrlVVRxt4e+++ofLA8+ezw1aTdV9DAJI5FkHcG9rkc3t2N/QhmjmgCutM0Mci6WlmKaVBIANgT3732BOLAkhSzVcBbcOIYNdmvaxLlt9uNsBr2Mv0Ft79VdQTGafYDTrYqR5gL6H8fTCmqpYKdlo56gASksNBuyeYI5G9jtblsEwoiQim0s6qlwGlJDqeLi/Ykdu/ptQ9OtNQlLQxRK5cCRuDf+I2ABtb4E4FmDaLOqqiZ1heWeCOxImGkgXA5Pi+o/njXUdbDWRBoZQ50hmQWup9fL/DGAkqKSKnNQ7STCRRZJFLAj/y/TBOU1tZTSSLAFWTpBQGJAYWNnIAI3sdwRuDfncmNnFIsjusMnhNxYW1Lvzv9cTFO9jfS973BFgcLKTOqJ6W63cgMX6SXFxzxtjyXPCZ4aenp26sh0r1CAo+8PEQSR90jCo1X0OC5VhEbKFFh4hcbeWPGk6C9QsFXcu1tl8z64kgJfcfeFxv3xaInK6ZCCDfbDABJYo5wWeFW1AG5HPl+eO8MQAjijjVeGJ2wcbCwN9vPAtXEX0GJELa9yw2A3wrS7MgSKeRgRMDpOybgA+m3xGK1R6oRzIzkAHtqFr78/I/1xF6OSmnURtpijXWLNszXJIG9hyfr2wxpKi4swQhhdXVr6tr4CpumF9aIRJaMboGC+E/ywGuU65zI8YBZSHJ8WsYvzKtXovDHUiCYg6GYXAI9MZWor80MbNPUlUKqpAHl5D8dxvbE5uHQeUkaHwRPFHGREAdhbZu1gPPjCqpy3Lp8yDzSysWubEjQrEc2t+tsLYa94KbUTI6IBrVmCgna1tubefbC2uqmeQxpTPFGWDMgvfWfK5+JHxOJLrQFP8AZpxlVNCdFCYSsg0G0Wpthe/Pf9DE6TL0p5g8fSWMLaWJjs423sTsdhwO2M7DmlTT1KdBzqVd1Y6hY/z49Odt8PqTMDNaWajaaRn0oRazk8IAdr7H6G+DFNtUFyNAQ6MCijSVudN9/UYm6suhQTYW3P8APAFN79VQLZo4JxywQgathY73/W2KcyUZlKtJCWpq1fvusljGNhe45v2Hr2vjpWJsXlsdk2tawvzgDMKxI6cuWW+klVIPbv8AhjNy5h7Q5PPJG/QrUQeCR0KluP4efjb548/znBQxZnl4jje15kS8ZvvYi9xze+3ONJOhktjXMczVctVZY3aUrdgiX87X8uBjOVGc0qUUKtCKghj926HY3v5frfBb1eXVFSUjbwzC6+JStvOxvY4VS0SPMvUURIW0s6rsN/n8b+uOXlT2BuuhimfNXJM4DlNNrM6gnbYgnvtjLz1E1RO4Eagk2UONN/X52vhjKlKknRknsEChRAf7Q9zcjyO+BuvNPIYqcgxEEaQF1EX+8D3JsfXc+Zw0XuxZ2zTeyUZiyqRGADCdibG/IBx2JeyyyjLZTMhRmmJte+2lR/LHY9PH+CJGspTII0fVe4tp7W88U5nl8deidS5jJ1aBwxt+8O4xbl9OscdnZiGOsXb8PxxXUqOp0kkKAW1ODYj0+eM1rZkxNWw+6wLSxBpVUXRjuQP4T57gC3p54DWmjhZzKHjEwsG1aTcdrj0Jxo6yhV40ZQQRsArWHz88ASZeHlssdwtiWK727j8DgKIWyGVIoKwqxmBUgnQLem5tc/XBk0EWYQa5IBFKbhS48Q3t2/W+Bmy9YZBJTl1sRbmw8zbax+e+CKQMZHJbXHfUCbje+/8AL6YPqqMZnM6SOKSOeeXUkTkMCoUFf3raRzuCDvir3SGGQVFLFDpfjVExY+RB03O2+5w/zF4DMydMOx+50otT3t58D6jCCKoqI6gwRqB1rtT9U3NrXIsp5A49PhjmnGtFosraI9ZoJIg0e8qRsDqYnZhYepXz5OB2lVJtbuiui6JYpCHLA2/dAOkAhTuOBimTNKWtzCiinqo5QX0SBVCqoYWNyBfk7bnjtgGbN6hagJQRJFHGSLOgIfyNvxwFoamx0lXWwVBjpImWpAK9aRwARxbSPvcbEnn541FI9JVZaKow9Jw6iV5DxdgTY+XiPljD5VnwpXtVtrk0KiOoFxa+5uNzbSP7vxvo4falhoTVFpHCkBdanba217b4WUqfQjaWjYQziUDRYg3IYHY/q2LEcKSpNhyN9/XCOHOIi0cMELEkD7oHA9QfPDM1sCTQwvMElmF0QnduCcGMr6NQV11YEKbML4DmqHWZelC8o/eCdsD5S0qZc8srGWRqiVtSjt1GA2PpbDNGBFgAL8jjGewgksULxXqEUra518Lv+GM9ndFRUtb73TT2eUESoHspFu4HHffGlk6MySgMJbgqVU3ta1x+OMxm3s7LPGGp1hi0tYxEFyTcWAJ473P8sJMV36FBrZIyZJnMh20oBftsTvY3uL2/mMX1S0k6hj1Y6gBVuCRGgtyByefLt2wCRJQZgIHijQrv0wbgb9yPXufXBvTpzSRz1lTHSoSQplcLqNvztjnqmC5N0wMTdKKONozYPcudr77Xt+vni7K6CTMZI42YRytYjrqRrQd1PfYc4tmy+WUxT0xp6uFl2cEFWI87HcbY1Mf7LzFWpdavUQAM0ayHVFtyv8J37drYvihGXYqTsTx5JS5OTKSwqQQFR0DpOd7KL97nm4I32tywy6mZ63VVjpVnEcTLZY1AH3LXBNuSDte22JUEFJXPLmEtXHXxR/Zaw20NgL/AkWuRxf1ODI542oVnppBWxMpMDoQdHmb9/jz598dail0GzM5jnBn9vqHLqapWOKj+y0qdyzLYn5XHzwyljC16087PCVDMshF+TcyBjzfa47cHY3xVUZPlWVpRrV5s1P0alqlJ5HQGR73N7j1/HftZnVNT5hBUBXSrhRmRmicGSCS3Yjvvbz3xm7Hk1SoEdw2XNR1HTeRnKJK12G37xF7iwIvv5C4uMIc1yWuokaopZlqI5DqCyRgOSTuPDYn4cDDekpkhzGSGorUeskiDRwtIXKxm+3pzyLD0xZU0U5dY3DLTxrdtW4UWtsB+X0wknWjJ0YENUlW+xYDt0dwb+nIwbQdOukZDONgLRtJbbvsfl+uNFmuW1M09O8UCqTIdcLKFUhgbkkcE2G44PF8Ia3L+tImqlZWbZGA3buBuLahexOr64nKKaDSky2roamGGJTCAr2ZSBcMfO/P1+WFRj0MNAsqt+5uRb4jDClzCOnvRVtxGAFvusidwd7jv+Xwx1WsL292lEiMNKyBTuRzf4gD05xBco6ZNxcXsc+x0iyZTMVfUBUNv8lx2PfY9dOWTrcG1S3HH3Vx2PSx/ghXtmk98eMhLjSqA/dv598e0Eoq4HieIKR2UbMD3xZS1kDN0FszBdx68H8ceVCGA9WniRgqi3hsPht+tsM0TTphOkuvQfd7bEHbBMKiK2pbsBYkYVUVVU1MsvUhICORyCLdrYM6UpcODtfxYyHCmUWJAvgeVEQBrEsNziyNikR1duMBz1EiN4VO197YYABmC1EoeOBY7lbhZAR9Oxx839p4MzgHW97miSMgxR202N+1vw+GPp1RWTAKmhWaUEC3wuRhTW0LT0iosIJjuL6tgD69sCkzW0z5vPJFC51yfa8urA6r9/ngKaudmvGdG/wDLD6s9mmgDzvE2rUQRbv8Aq+FT0IZrx735Fvu45+Cj2XeSUloEj6ran1aiwsSRc29MG0cjhyrSXRgBZhe24OIwx3c6Nhf94Xt54MhonWQySISgNiQCLcYWUlRNRcmaLIa2qFRFE0/2IO67cbn63wdn8Mw9paGrgmAnCJo1HUG3YAadr7sfr8MZ/L6ieOsb3WJpDpFwE1kb7HbjDesvU0s1U6MJqCPqxldtDBl8J227+RxBL7zojHgjYZIWTJ6I1DguV1sbHYHcc/EYMkmAvIFI7nb8TjL+x9fLX5QJXbdHKCxPYL54eVatLCxSqZBbddKsD5jcXwOVOjcRLkrJSe0VTGlSJ4KnxgKf3mAJ27EaQP7w+Wkfp1sbRWUqSL3uD/XtjMw0Oa0WarJBKlQjxErE7CMkAhuQtr3HJ35ucMc6zCWkyiWRdUE7pcEN/ZG3cg/l3xTJSYEuRRm2T1DyI1OaeMoQFQCxYWtZiBe3fvwThVnlPUdLKKGKKIzGs6iiTdG0g3vbe3GL83q3rcupJpJAUESh9rEm25uCLAH9b4Dn/ZldTRVGa0wmkQaTaR1CAi+9iBve3HpiHKKlYI/ZLYopMymjydYaaoamWCnaqmkCj7RjKUCi9wFuCfXBtNV149qlqaSXppJVU9M6W2kIW8g+AN7/ABHli6WsyiseFv2aS9JZIiBoVlBGx3AIB33777Y8nq8qoZjXw5cft3fqP1Cx1HdhfgHc8WxVTSdpD/LGnoDoM2zSkgqJ6Wq+zqIqqpenaIME7KxvyWcW+Awyoq3MhX5Zl2XyJHTU8NO9UVCKrFxqI7XvuAF3JvfF+S/sKpEmULl4pveFBuHYsx/hJvfba2/0tgvK672aOdQ3omirae9NDK6MEBTYgDgMB35t8hi8cikByUk2kU/5Q5R7tly0pBk1ySrYC66FBJt6Ak/LAVfm0eXZdT02RzxUsfupqWlIDO120Lcnli97+QBxq63J6OvzdMwWmDTwKNMhkYBvS17d+bd8Jcwyf2cgq6GjfKmMs7MipqfwXIJudXqbEetrb4No0ZRpJroW1FdUw1VXXR1AFVBlEKGUqDZnYMTbje9vLfA2X5tn7Z1TQSZiHiFTDHINIUE2uy39CQD6kHGor8syQvPCKWFZJYVE9yw0xrp02A9VAsLcYpp4cpStVJ6BYqiKpknALkgueZBc2I2Btva3GNyQVONdCBvajMc0kqKn31Y41o5Zlg6a6VsxCL5k8Nubb4jl1TWTmqjzWq1qtPHIQEH2esXB+NufphhWZbkOX0HWgyq5lBiKBnZjuSe5I2ve3AAF+MKq/N8t+0enph1JbCVUa77CwUudgONgD9TsL5dGco1SQneNlq2gpo2Zg10Dm+u/YAc3vf1v9ToKlqRpCwjEqbSLcNoU9+fMbjkbedsAQzTNFLHdoo0BY6WPiS+4va+x7evpiZeASrUwwrBCDpcSEkAkEMukb7243O99saUU9MSza+zswqKGWQWsZjwbjgcY7FPsikCZOxpxZHlLc33IF9rC1uPlfvjsXgqikiEuwFcx91zOfWbBahhqLEAeO/0sbYdy+0KyUiPCNTFdW4xj83qYnrKu8ZDJPIuygg2JH1/riqkWqjUSSm0LC4uwG19+DviPy1pkTdQZwI5VmCgXFiDt8cOv2lFIgswF/Lt5Y+eUojNcU6jxygHRG4uGFu1u+HSTiaNWWZYkW9i37x7j63+WMs0V2PFSfRopqyR4i0Vn25B4PlgGCeVW8QLpbcMb23wtp6qWGoRZiwTUDqX7pBv37YIbM6BZCY5LhtjqJtfyGK80+g0xm6qlQASHRkBUatt/54IjKANCpBYC9rbjbCZ54I7uzqDe5Km18H5eySgTLcXuASecFSNQVLl0M8K6zqOxvhFmHs9Cs7zqgsRsqj7xxpOoWJ3tbyPOJ6BJEGIDEcbYLVoKdHzSHJF1j3pXikcgKV22/wCWGoy5FjNLG3g7uVA89jjX12XpVRKWUBo7FWPN8Zx6mjpJ5RPVogQ2ZvurfmwJ/Wxx5/k45Jpo6cUkwGmoKVK80S5iIqiUarIpLFeeeL7E/LBX+ac1NRVkcVT7ylUCCJXKm5tYk8Hy+eFVCGX2rascKApK9QnYBgACfhfv2uO2NpSzu4aGZHLoL3YAhgfgLYRXB2PL9GNymj9o8lUUJp4kiZtd28QF/UH0xoFrKsIerRG6D9x+/pe2HFt9IFr4X1KtFKn3mDN23AFr4nOTe0NH9MRUtYcoqKV6+OWmHRaMtIwdGJIa4Kk/63biwx7m9TBntP7lFmMNPHIxeSTS25AsFJvsN/Tj6tCstmbpho0B1Fhv8vh/XA0+TxzSuYpCJV4KAAN9LYMZ6DSsrWlZcqiWnmFQ8saiQM4HTbY3Fu9x53wrpcqzCnJfrrChN3JFyCOCG3sL3wxkpFiIkhgVpQblhEq/mT+JtimedKiMpIqSAALqIuLE+XbvjN2bguxQ4kp5HippVdKhenJpFgeQTYn/AB2xTPSV8kaRq6LDpBP2bAccXIs34d98NWNDSwpCNUjySHS4IDbk9+fTFEtdMjmKl+zVL6mJuLfxW+OMnJdCPCn2BZG16tWmn0RwozdRjYW/kBvzxgenqKhqhJ6ZzOyGpqDDpv0G0/fNubkDY/zwVS1JpappPdka/JB2I44+Aw6hzWYM5oqOGJQTpRQLufK45/Da+LKdMaEHjTENJWSoyxLWSrR1klPHW1HVOxYFpDfgHex8r46pqOrBlkLmpFNA0s7lD40p3cItr722bz+8DjSVgaijiqZaGH3UsOpHpAH0twSPjvuOcS/aUdconytYZ2VdDQMoJt5WP/LFPmSMpK+gqohpCYqUSqspC9Elvv7AAqe5A7dx54qISipZI6+yqt5hUxggp2vtwe2x58rjFVPWU+cU0nVjGh/s3iYm62PAItzfFWYtKtXTU87GShhe88sqkqDZtKk2PAtckeW9zhYNSdkmmtCDN1r4qt5a06gIQJEEgX7NidKngahv6X+GAaVfdZF9zhaaR1Yqw3FuQbDe428rfk3z94xUvTJFLL1QFgXULWsLhR5Ann+mEMTtNl7UhBjaFdekEeOM9mFxexv3/ePli6egUe+9x0dRHLEqzSWIkXSHjsdj4t9yPK9r89sFxCnjn69U3vELrqpwFuLdxYbA9j6g4CaeKmpWVYtOoEAA3Y32I/XnhW2YlYVSGMolyQCeOLn8sB2+hqS7PpfsmyPlcrpezTsdze2wH8sdgL/J67PkM5fn3pr/AO6uOxeCqKs55O2Lq2GJMzqzJqKvO5IHexv8P0MC1Ls9RGvVBudlZjpvbbcja/Hx3w6r/ZjMKyrqJEmgjSSRnXxm/pfw7fXFcHspmEMqydaC6WsQ7E3+a45ZY3dkkL6iOrpaSJ6iPQZJNehxvwLcdv6YjS1bGSI2UFAFWy2+ZJ2Hxwe/sjmb6nNVC0lgFLSMQLfL4/hj1PZCu6arJLTHT5O3H05wjxNoZNp6D4a6SqaRZTcImlUDC7tcbbee/wBMePDCAZI5FKg3GkbfD474hR+zlfBFpkqYjYcX1Am4O919MSi9nawPeSojChtShGI3+n8sQ+PJF6OqM01ssEoGhr6lG7m1sGRV8cIDNIGF72DDbz+eKXyaZlKhk+JcknyvtioZBOSWeZD5AEj8bYvHJNeguEX7HtLmcFQbBt/XB8GYU41DqqAh8RLCwxlEyjMYyenNEL/65/pjhk+YE+KaG3oxJ+tvhiizT/QHij+zX1EiVLJGtVoudtO9zzv6bcYQZtSSpUxoIBI0o0I8BIvaxN/Id9vrtiMdLWxzRyLMoKG9wTfgjy9cUV1LnM5ielqo4JYZdayM+okaSLHw788fjh1Jz7QnFRfYsqMhkqqZpjp6kAICLso25LaSW4HB7+uH+UZSuVQgNLrc+FtBOgb9h8sJxkuaipLmeMh/vMJ2vYm5WxQja5sRb4W2xpIZHQL1Dey7i29+++1/oMQyQl0UUo3oIbfY89jfAk0ehtOq3hspttfFxlDMpI4HGPHdTGFQEMP3tr45nikPzRXHD0obk6ri+m25+GJqFWz3LMpsAgsDttimNXCWkc3BuLHjyxcrJHCkaKbILAk3PxPmcUhjkkByTYNImsuekIuoLaWHO19/1fFbU0b000YiVGKbHTcg3v8ArjF7p1BZgNu42N8RSORh9o9rH9wncfX+uFUJX0HkqM1NlTgyPFG0jPY6ltp38h2PwJxfVUkEFMkvTKSdTQgIO7fod8OpKaRFVKdwE/eD3B+RHGAZspqZKSFDLHJIjhmDlgpt68kj0t8sFQmwvIqA2yePXFGJJXZl0sR+63kfPY7DBhp8oWolZpxHOdIeFLjTtuSttrD0+ODqlKo0USUwgEyyXcHUkbJbcWBO+ABl1fIkTTe7LKk7SMyMxJBA2uRe+H+FpWRllbQNm9UlVStTK0kMkI1lpSV8N7qStiObG/pjH/tGuoq33mBUDiw19PwkC1rjvuBjT1/sxmFVUSSrUU+l1I6bFhfm1zby8h+WBD7F17IEM1Otx4yJHuTtvuvmL4eMH7It+wqllos4MNRCqwVqAFVLHxsOdQFub/TF+VZtFT1P7Oq06VQz6W1fccsWJa/Ytv8AQ4Vr7E5ipBE9MNzsHbbyt4cM6rI83rcralqHo3lVVEcmpub7/u7d/PtxzjfHJaXRWORS1Iy2Y1tLHm1ZLAqxqrkQ6AdIANgRvwQO225wmq8xaWQSKg1KdrA2GNBL/k/z2UktVUP+r9o//pwTN/k4lVmemql1MlrSObAkb8L58Y6FGuwuS9GKapmaUS9Q613BvuMRkd5ANZub2vbjGs/9nGbay3vFF/vv/wCnE1/yeZwP/wAzRc3++/8A6cNVEx3/AJOv/h+c+dU3/lTHYY+y2T1OSZbLTVLxM7zGQGIkixCjuB5Y7FF0I+z/2Q=="/>
          <p:cNvSpPr>
            <a:spLocks noChangeAspect="1" noChangeArrowheads="1"/>
          </p:cNvSpPr>
          <p:nvPr/>
        </p:nvSpPr>
        <p:spPr bwMode="auto">
          <a:xfrm>
            <a:off x="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2" name="AutoShape 14" descr="data:image/jpeg;base64,/9j/4AAQSkZJRgABAQAAAQABAAD/2wBDAAoHBwgHBgoICAgLCgoLDhgQDg0NDh0VFhEYIx8lJCIfIiEmKzcvJik0KSEiMEExNDk7Pj4+JS5ESUM8SDc9Pjv/2wBDAQoLCw4NDhwQEBw7KCIoOzs7Ozs7Ozs7Ozs7Ozs7Ozs7Ozs7Ozs7Ozs7Ozs7Ozs7Ozs7Ozs7Ozs7Ozs7Ozs7Ozv/wAARCAFOAQQDASIAAhEBAxEB/8QAGwAAAgMBAQEAAAAAAAAAAAAABAUCAwYAAQf/xABQEAACAQIFAgMFBQUDCAcGBwABAgMEEQAFEiExE0EiUWEGFHGBkSMyobHwFUJSwdEzguEHFiRicpKz8SVDY3ODstIXNDZko7Q1REVlk6LC/8QAGQEAAwEBAQAAAAAAAAAAAAAAAQIDAAQF/8QALhEAAgICAgIBBAIABQUAAAAAAAECEQMhEjEEQRMUIjJRYXEFI0KB0TShscHh/9oADAMBAAIRAxEAPwAPNc0zNM2rEhr6kItRIoVZWsniIA24+GARnuZqQozCqe5t/bN/XBOcJWrm1UhZ1haokdVvsfEd8LwjQusq2eRr+Hyxz8gMtOd5sCD+0au9+Ou39cWtmma9LWK+uD2vYzN93z5wAoMjMWNlB8R5+OC5ZT7prWSM6TZVNyT5fr0xnJmRwzfNpF1LmdUD/wB+w/nits8zJTvmlXf/AL9/64hFTz1ZGmZQACdybHi/5jAcqMkrhja21wecGzBC57mgbxZnXEH/AOZcfzxY+b5poDLm1fvbmoYW/HAIDDnbz2xctIuttcgVQOLH8DjWAtTOc16qa82rVW/iJqntb6+mLJMyzqnkBbM66zcKahzb8cKWlmeVmkdz3vfEy0YkQhkXbc3Ox7kjfnB2EcNm2daD1K2rTTbxCof8r48jzLOXS7ZpWBbX1GocfzwEKtBApA1Obhhf9fTBBinkUu7OLW0hhsx/mdsI20Cy2TNszhCNJm9Yoc7L7w97fXHpzrNY7iTMKxGPF6htviL4jVUkSxrLLVjrqCbMt/gMLxGapwZZfCo2IAGMnYRkmcZq6OTmtWoUHfrtf88QX2kzSLrAZnObxf8AWTkWN9tO97+n6PrQpIQJB4FFjp2sP5YV1uXsKlVihIURBiQ4IJsb8fDvjJ3oyJDP88lYIua1xO52qH/rgzL/AGhzVWbrVtbJtyal9vjva3OFclHF7o87SWOsKiAXvtffyx1LKsKtyxO3h5xR7QxoajPMyBUrmNUFIPEzc/XAyZ/mZ5zKr47Tt/XC33rqEByUXm/Jx6HkdGFgRfkCxwEtAHf7XzTSv/SVUD/3zf1xWM3zXquv7Sq9lH/Xt6+uAI3EShSe3PbFwmDcEH0wLYdBy5vmZYA5hV/Kdv64tjzjMlRCa+pNvOVt/wAcLWK3Ukad9ziaLGY41SY9V9rAcYVsUYSZ5mTRlVrKgG/Ikb6c4G/bWbIDfMalr9+s2PWpmihDO5c9yOAMdShd1YAhuAR+WApaN0Rgz/MFnBkr6wjsOu1vzwygz2vecOayYi9umrk39cLp6INdorNbsBiEfVgYGE2073wW7RjTxV9ZIFHvE63H7zkEH13xU2b1JY2qprdrSHfC1q7rU5jKBWYWJviiFxJ4C52J7YkkwM0FPX1TrdqiY/8AiHFxr5gbCqlPnZzhWk+iFg1r9rYDNa7Syan02G1+MCm2ZM3OTzPPRszszEORdmueBjsB+ylR7zlkr7bTkbfBcdjrh+KGRm/aWdKWtnAQlpSwJIsOQdtr3/Xxzoqiocb6ZAAUFgP18N8aP2jnpaqeSEsOpDK9mbgeI3Fh3+eEkORVlTQvWPCy04VjrBG1uTbk8Y54tJbGltgLOSp8d99u4xUzE7E8eXbBMdJWPM0U8MizEbKRpC8nf5DbBo9nMxjiWXT+7qINwfh8sUc4rQqixZBLpcFmtp4HOJNoluCN97b4nT05eeGSWPXDJckXtexsR9cXZtSU+W5lFFYlJFVw/G2+35YHJXQVFtWVR1MaL4odfnewsMWT3mPTOmNSL37Edt+f12x41VEJOi8v2SlftdF9CmwJt3sPywdUQUMmYSZeKUU51mMTy1DsVJ2DG1lAuQT4eL4yV7Y0MMp3x9CaIwRzP7w0d/3C52+mJSxQ087WDDbdJNzfv+OHMs9SPZ+mpYIpY56mI0vu0TEBnZ5EJIFrlgjc33PoLDHJqOkjL1ctRUEkKxpWRURjfbUwJbg7gAXBsThwrFJukC0MVRUVMcUFPLNIBqVU3so2JvfYc7kgeuD6SXrGqE3WVKNWabQQJWs4TQt7gHU2532GJTUQpsljpqeTqvUVTxyvqIZyhsqlbWsFde53J8sWR5nHA1VUUNHTx1TSKrzPCGEutpLkKxYDdDfzsOLDApFI+O/tv2Ls1SCkjaNEZyxSQNM26K8auAeBfxcgC+FcFRsgQ3b7o03+Xxxrp3QZpHOkipV5gyCScRgdBVVUkZQNgxcPcjjTtzicEkz5hmCGomf3WheqhlkctLFdFJXXzw1viB641JB+BtCnLxVPVIsNNUO1g7qkDk24vYA3G2OeKSpqlggY1byjUBEhdrHnYXO2CRW1Ens8TPXTtIkwdU1G1mBFye/3GsO2k+eKp6i8GYQUoZZhMr1TK1uouhQeOwfWSPNwfULxV2N9Pxa+7vQFX5bPBD0ahKimla5VZoWUsABa1wL7m2BEg6ki08Y1sdgsaEknyAtc403Rps1raVKSmaKlI68pZ/CtxYqBbYAq3H8a8C2Kmmp6OQrEJII5pJJ6honIZoUdgEB7CyMfiw8sa90COByk0hHXrBCS0q+7zJtLGYymgedjvv8ADDNMqoKcSQVbVclSi6pvd5Y0SI2uVsykuRY3sRwewvhpQRNUe0LUpZmFK8TRFnJaMSMsTqG5FhKSPVR64XwV8mXx1dZGvVeqcqmvSQCoJ1NdSbjWOCp3O+GWh/gjCMpS9V/3EdSpgnlh1BujKyXta+liOPlggZdmKywRtQzxGpYCHrIYw524LWHfF+RywQZ5HI0WsxBnh1kkLIo1BmsQSLKx55w0yikjrYKY1cj9eorF6UnVYsCCo3Gki3jG+oc+mCRjiUouf6FklPPBErzxqAX0B45UkUtYm11JtwefLAro6FTcgkXFsNoIoKhpquWqipl97WREdGPUsr3AAHAEgv8ALEqmhM7COniY1JJtDEC4cWBDLYcEEG/a+9sI3THyYODBKPMJGce8SFwbgDSPxwcjLOqvGTp2NgbYWzU82X1Kisp3hZhdQ6EX9R2Pyx6klUyaYyWBNrqOcI4+0c7XpjimKLELnxeYPfE/c1N5S+p2G98JZJmVwqsQRyD54M9+Yxp1CVANsI4PsW0tHjr4mB2t6YrUmM78HE2kTXrZhZsQWQPa1iPPFNilqymxVgd++KpyFIKkm+xtyMGwxqw5AI4HniqogKr4hYhhvgcknQUn2a72OQJk7gEH7dibedhjse+yK6codfKY/kuOx0x6CZqJqWL2uqzWqhUzvpEnH3jvbvYXw/r80o4UanqDCemms6wNwO1u59MZP2irHqM3niTcwTv3POq1tz5DthTMskiiadVVzwNRuQbi+534/HHJPEpu2Op8dI1Le01AUkqEBSQJeNGA3ttyBsTv8sJ6jPKzMczMcRcJLZTEBfa2/A35P+OBFpBPRlxEbxNqeQkkWtsPLz8zv6YXw01TPUiGOAyu7BFRQbsTwMNDHC9Ac5PQ4p6kRVEIEsUSxu3TY72Nu5GFVZLUVNRqmkExACgji3YfDDSXKqWN1hlzBllVbMtPTiRU9NRZdR+At6nC+ppPc6zp9VZlKh0dTbUDccHcG4It5g4eKSdjzxZIxTkqR5S08dRG1GwYyVJWOIaf3mYLz25w9zd4qk1HTpx1IJXkaT+JGldd/QEL/v4Ey2ojpcyp6meVEip3Eyk3Ot1N1UkA2Gqxv5A98V1VSWzWmMELSq0Agl0akE5Nxcahccqdx94XthqvsbBk+N2OWljkyurzDRplWFI4wptaT7ruPU9Z/m2F1fFGMhp1o9ck9RpVgFNlZVPhHmdUjnbsy48qJKn3ZDTqUhVG0QBuoZS4W+o2W/3V4Ata4PfCepzjMjRmHrmGAEqI0AGk9xf7wv3332ve2Mtln5GNNuK9mllZaXNKJYRJVIta846K3Yt1AxW1/vKoUEXwAaWjhoJVpa6NytQnV6rIpjCqQCbEg3Z22Fztbc8pYFWGMxyzkBzZljJtYHlh3w6oMspUh6xAlDNdVZRst9twb9jhZSUSX1DXFpdBE9TTVFRFVpBIkMOpWDhkSYMxLlGIJHiZ/vW5Fu4EEradK2tV5XT3yJw8qo5Rb8RgadRFid7cqvYXPZrmCxxpDGDFCpII1eY335JO/nhKZXNUgiYEs3i8hvcA+nyxoytdCfPOhjI9LFSy0gklIAjYOsJvKA0hsAbWsZbXNr2+GDD7QJWpZonjVYjFboCRGc3HUGkr9oQ1jtb44Wxwn39YplLFuS373c7/AE7eeGE08E+mPoRgxi2tV3G2/f4b4DnXoKzTfZ2X5vJl6ErBIYYxoUsFVixZWYkXPYINibfPFNLPDXu3XRVP2lw5ZkdHZiyHQCwPjfcDg9rbiVEYUyASsLMCvg3bYbjAg1CQSRSMrxlSSTqsb82wVV2FZZJ3ex97w1NmZkWUCaaZnlk3AJ0sy2QAvoD2uSOwsNjhfNMPc6WmWRJRE0kjuqki7hRbcC+0f44HX3ioVHSQ6YzyQBfe555/XzIqqgJCn2SjQAFI7+v541voEs0pWv2V5frkrwpiYsyTJGByzNE4AA897DzJw5yunn90Wrjm0CjjdpIWjYait22Y7E3C+HnwnCIFGhYsbBmvY/n+eKmnmglSVKiXWASrhyGU7ggG/l+eCgwy8Y8WvY/ppY6bIKqMAdaeNQ22+8i6f+HL9TgjNYHossy6KBZFfMFjWR15kURx2Uf3nb5geWM8MznqGkM0iSMVUaXUAELciwW24LNz/Eb3waax6qnWGSUSovijWBVTovydK2UG/fcbi9/Mujq+qjKScv22XZu1MY5IaWBolDI0cQkDtHZSCzAE2vxY86hzbA2VzzUlQFKnS3I072xKszGSdI42TSULEt0I4tV7XFkJvfkknc28sQjkTpsGEkbjhgPCB3vic96OTJNylyCcyjjUiWCzKb3U84ohHvKkMSDtsMeQ00/ua1UUvXPiYxqpLIgcrr9RdSD5bee1lM6TLJNDoMhHCnn1wEnFUTmvdAtTOY3MDI+tT5bDAAq5RGUBst98XVi1KSs1TIbtex1bkYpheNUKSXCk72tv6YsujJUhpl9YOj1GZiY7eG+DHzFaiUAIVAIO+FiS/YBoounHq3A3xwZXINyrYm4puzej6P7JW/ZUh85j+S47EPY1lbJ5NN7Ccjf/AGVx2LQ/FCmLzQ9HPa5QbtJUSbAX2LHkd74CZ0VSdIKoQC5Gy237epwTm1SIc/rmEWthUyWse+pt/Tn8MQ1iuoEWpeKNIluFUEEt/Edt/TEXpgpFFNndSkRg0qIT+6PD6/mL4MoJRBFW1xS7giKNw3DvcsR6hRb+/hXJMjQpHHG63bfsNPb8+f8ACzVyv+a8GhSoeslJ+UcQH88Gkt0dHiw5ZUTpVilqaOC15q12jGonwDZUI+Lk39BhVUsTU0920loCDt26smDpv9Hjo68NpaNCsTDgSI4ff5OD8sLK6rasrGmESQLsERfuqObeZ3JJ9ScMkqK+Tmm3KEv2EtFpI0OCSQNCnUWJ7WHJ+GHCUVTDTvDPRzRBBqLalZ0/1ioOsW25Xt2wNQhcvpBVB9dbVgiLw3Mcd7XXyLEEC29h64pZo6YPLTVJeSCbQ5sVKtvYg33BKtY7HbgbXVo2HxYzSc5VfRxnBpIEVdRVVsdVwNt/rz8D6YIpIsupgCktPNMRfSh1srWuALX4vjyKoo6d4K+ehDJLOjsqbglGHUXSdrG6tbjxkdseZhmOYU0wE2Y1DIyLINErBSjLqBA43BHbCuIuLxXOTjdUC1OVz1tQkaR1HvgRT7q8Lh2Xfxb2sNueON8EPDV5Zl5D0zIIl8f20Z0i/JUOW5Plti2mR5cxeJ2Z4pQKCSRvvC827D4Nbbuo7X2hQLT5cKeWpkQR1FYYplbgxxNE5F+BqJW5PZfU4finoT4oOLd9AlT1KesEVYGhqALdKoAFr8Ei247/AKOKwhLEQ07ytq26cTMTfvsDfBcdZmDO4p81ZHIeV0hrQRsCzWCsfInEI6yuk1yzZu6RpYM0ssjbntZQTgVs6F4UacuapFRapopC9RRTU7SiyPNGyFrbGxYDz7eeB4ZNDMwDAk3+6f6YNkzeClkp2SqknZDKz1MeoFNS6F06rG6gue33h5YujlzRs7XLBmVUJWqOgWaocgHVpvzxjUhMfjRm5cZaQJDPExmnleRpdGlF0XKm1rEb2HxwrnLrOzrrVW3Yna+NG2c1WZ0krU9TPAlGiu5SUgygiOPUxFvFsvnyd9twJs1q3y2oWeuqpVdeisbTMQxdWFzc9rfW2CkkwR8ZfE8vI8oZ6ZYCHms5BIU2K8/niszpJC40gk7jn+WG0+dVt1lpagLTSAmKJoEIjAJGixB4ta/fY44V1bMEE9LlkruutI3p6csw9FtqPwtgcUmU+hfFTckk+jPkSxuUVg6k2Fxb4fDFnudYULJTTzJGPF04y4jB8yAQL4uzUxLWLLDBHF1Y45NEa6VBKAmwGwF78eeGCSzTZU8EBaE0hapDK1tYbpoeO4IHyY+W7HPDHynwbEJj1NYCz2+6BuMWxtJC+q4ttsO+DpauqqsvRp5pKjo1CAdRy2lSr33J2FwmKRTPW1cVNFaOSeRYlA3AJIAPrzgMGbE8c+AZR009S8dbNJTQQMfA1TKQH0nsFUsRfa9reuG0yQOPFDGIzZOtBJ1I9R2sdgVv21AYX1JGZ52lIraIzKsKEDaOIGwt8APniVEYaxqaaJQkVTI1PLCGvYED81YfNT6YRwUjvl42PHHi5fdV/wAHtTTOyU1RQJK0cFPGplgBIRgoL3K/dIcte9sQbNat001aQ1YHeaJZD/vEX+hwMJFmWJpETWVH2mkXOwwXmkhMlDq8TSUVMST3JiTfDPR0eFnhm/y5xWkVv+ya6PVPRTRuBYPBUEj/AHX1bfAjAUmVLJJMkcjOKYlCbWLEH8+x9cENVU0VRJTSUCvGpAvHMyMdhe5OoefAGIpVhI53cnVLI7toPcm5/G+DtHn+VPFKvijT9kkp2hjETONzb444UpEigC+ADUz9XqHW+k33/PFsVTUvIpYm3lgUzjpn0T2MFsomXyqGH/8AVcdjvY1teUSt/wBuf/KuOxaPRjEZ49M2eV4WOJSs0lzPIQGOo3tb1/LHRZc4eNAryhmAeTpHSvci/wAwME50KL9p1zyIupaiQBQpLElt2JO1vIb83tjyHMJWSKn1dKB0CRq819wCNzwOfTn0xzyb9CUD19JMkyLKI3uAqgcBeR6HnFyBTkbUZZWlpqptVv8AXRLfjG30x1dmkFVQe7RRQosI06mQBhvclfU232/ngPKWkWYwSwqFq/slcmwEinw/Xcb/AMZOBG3HZ1eJNY80XLovih9+pXowt5Xt0TqtaUAhR8Dcr/eB7YVJRPVSGKAEyMQiB2A8RIAFu+54HrhmwEcxDCwOxB88XQTrD7RUlRHAEWRhUuefEuot6WLRlreRGHi2ej/iOBWpr3pnVVaI86kqYrFaBGaAdrQoSn/kGA8pjBgzKnZllIpRKjAEG4kTffnws31OIRr1FqGbtDId/VSP54Kp2cTt1JAzvDOCoQAIAlxxt24wU9EM3254JeqAzDNUUDJE4vHPGw1cAG6n6kp9MXZ6dqYeWWUv/wBumPaEBqSvVn0L0kOq33ft4hf8TjzPbaqff/8ATaX/AO3TB9FUq8iX9HtOs7+0w036KZp4vFyTOe3y/DF9ZCs2VIZHKJFVVbEhb22gAv5C5G+KqRZG9pRawRc0uSWAv9v2HfE61Gly2GFBdpaqqUePT2gPz44xjzkvsf8AsLssKnMGCNqAgqANrf8AUvj1f/wuoP8A2kf5nE6JUTMbAtf3aourLa32L4rB/wCiqncj7SP8zjHTi/6eQuqAenJYbAG5xqacW9vt+2Yn/iYzzdBKGoEqOKjSwN1FhceHnceuHtVHU/50zmhciq9+bpbj73UNudufPAb2P4MeSn/RRllMabJszJYN1aCJrjsTNEbfiPrhXPdaEnT/ANanP+y+HD1+a1dBVD3mnkp0VWnWHpDw6xa+kX+9pwsldXpGJOkCRTv3ISQgfXB9lOEY+JKnewiUn9hZc29y835ri+eaSCWB4X6bxQQyIw5DAAi3nuL4reMPkGX72+0m/NcMIYKqopIXfIlqUCBUk0S3YDYfdYfXAGlhlk8aFNL+wGVzNVioq40VbLZY0OlVAAAHPYYMpHiaDMJIm1hqZYkAB5eRTv62RsCTz08tRUU5Q9AMyqQ5bTbYlbk3F9RF+xwZljQwUKV7rZGqtRU91gTUdv8AxDhUnezi8df5q/j/ANAVM6Q01ZBKCOpCbf6pRle/0Rh88eZXVxUeb0Tk3SKriZpCbAgOCdvlgx4I5faE0kngirJmjB8ll2B+jjCRElnn6PSDFhZlOwUd9+1vPDHT5yTyRkvaQzgl9wz1ZZFLLFKC69yA24HrgSKpfI6iqpHRtYdTG99lKhtL2tuCr3HHCnjk3NYJBKtU8bI736gYcSD74+vi+DDF1MlPWLFUTQGVoFEUhLXAQmyNb0Y6fgy+RwE6Ony8fyYlliKBUoUIjZmK2WNdO5OGmZ362W359xpdrf8AZJhs00ESRwRJEiqbr4AD6784VZqbz5cf/kqX/hJhYy5EfDx8Mj/okKZqmaVBGAvU++LC3hHn5YtpcvyyknC1dU8t2JUqAliT3ubW29MeUtHNJVTziYrGJQCpFx90XuL+v4YP/ZIqN3VZQfIgWB5O+JznUqsisMHbZ7S/scRFkUW0l1LEM5+P4jHhmhnqHi0yU5QnTJr2Pytbgjz3wQuRwhZNMdtZKnUd/jzgx6bQjJKhUv8Aftyfw/VsQc16Yfjghn7MCRculSVArLMQbG9/Cu/zx2J+zsTxZc2t2bXKWW62sLCwx2PRxfgjhyfmzGVccJzmvk6JMi1EtnJt++Tx37/rgWvysU3u9Qk8DTSOT0tWrRxa49Tthlm+V1lRW1SmPVCah2AAvyT2/MjC7MaOperj0g3T7hC6W+Z/Lyxzu1IEYpptC8VYcK3TJZyEZl3uLWtb6euL69KuGJYp5nC1KE6G4/3e24+OCqqanpJ4YqRYlES3bUjNqPfba478/wAsdH1amk98q6kFElIhhdN2C6S+97LYMCNjex9MZNvaQ3BXRTOz1GXx1jaBJqMU1jvrUA3+YIJ9dWPYiZYKInZo5qpbjuGpxYfIg/XFbgJDXxooCJNCDY8nTNc/l9Bi6gdIYqGWdlWI1/jLH90Kgb8HxSJ6U5t+OnL0BxMFWoBNrwvv8FJ/ljzJ42aepkLgiGjlPHB2X/8A0MSippHqpaQLeV45YlXzcoygfUjEssmSHKa4mEI7wJED38cisPwib64ZdCZ1fkRr+DylEj0c8MILy1DRxIo7nVr7ekZx2fAg01xc/sym/wCAmLKemqfdYJKFZHnEnVkZE1dNBdVPluTKN/LFWYze8xUMxW9qRIdhb+zvH+SX+eF/geD5eRIlQlpPa+JLAqc2Gnfcfbb4sqKh6elo5I4et/pNWdNuAVi3v2ta9/TBNPB060ZvCyCKNzUK7OAxlIuI9PNxJv8A7IvgOSKSmgHXR3UU4RQVuhkY69z28BjP5+WC2ccoSjB2vf8A4BaCRpszd2Iv7tUcf9y+LaBNdPIv8UsY/E4llsHUmnqUK6IKaUy22CFkZFF773J2Hocdl1O09LNGhBkusipfdwp3A8zY3sN9jbAL4Iv6eToFzGlmelklkeMMFk1DVbVa52327WGHEH/x/b/9yP8AxMQrsolrFOl0jNUgSGNHGljpLEseANix8gPPEYKmFfbI1rOBAK7qa+wXqXv9MCF1sfw05KdL0V5XTSwZBmDSCyyUSMv/APND/hgOkpVrAkDOVDTLvb/UkOHtWfdMikjkgaItSx0yliCJX1ROStjuulb348S+eFmVAQt7yzKFgYSSAkXCaJAWA72uL27b9sNbBGL+kk0vf/BLMoVpMspIEclUlnAJFiRdcT/ZUdeYZJGt04IxwPL1xP2gVlggBuCJ577f7GCqFKmooV92plm1JGLmRV0lCRY3OwIAJuODjGyqT8aFAv7MjgGtphGijVxawxFTHDS0iVUbtE8ErBUk0kdRnUG5B/c09sMDLQZY4rkjExEcqK0p6iu8eg6wG4LFjtxxYYqlrZYcxaOOQxRwNDSswOm4jiYOLnzZV+uAtEsKWNt5FdL/AOC+sq4ayVJIY3i6cUca9RgW8CBQbgDyGGP7JzTMuogdxBBNKsKiEHaS7Df/AGWU97DAmaCGehiqYSjMs7xOVVQT4UYE2AvuzC/phzkGbVTxjL0DRNVCmU1EajVGpkEFwf8AZVOe5wJbWjqzzU8MJJfwADLc2cFKyidEmVFRhqCq/CklvPZD8VP7uFlDoWuFPUM0cMt4pCOVVhYn5Xv8QMOznTTZbmFLMSkM9MWTqStIyks6WDOb/uK3xJta+Embr/0lPv8Afu59NQufzxld0P4k3JSxMbR0lLUPStJOsErqAQGsFYbMfTg4EzUfb5cNv/cqX/hJgSoqjDmdQYnKSrUTG73KgmRrbdv16YJzQnr5aT3oaU//AEkwsYtXZLwp8sj/AK/4NFk9NC1DPPIzLoma9mF2Glexx7T1WVSTsWdgqne8lgfpxhXSQVNaktPT6Dae7dQ6VHgW1/MX8vLFP7Cr4c79xqhIJnQMqodauCdrkkWA3+FrYhKKcnbOWUp3SQ7q8zOXyotOCAVJUKhJBFud72xH3+KrgaoM0aIDy8oXe17AcnCX2gkmpS9LHKWSMGJtVj47XNtuzYDyx4KhUNdLIaanbWY4l1afFvc9gb/U/TfEuNiNyumfQvZ2XrUMrB9a9Xwm5O2lfP547AnsVpbJ5ZVjMYlqGfSeBdV49MdjuxqoI55dl9RIBUSWvcOR+OA5i8oOw+l8JvaGtroaqoEciFBKTeJiCqgn7wPfa3cY7Ks4eOEx1rhVVbahu7EW7Hvzx58nsU8cnsg+SCpqRX2ChvTt88LaqlQJFTykRI1TURsyjZA8USk/LUT8saGMwSU/XjbV/rfy9DhTmtPLpZBC4RZDMsmlnFmRFIOkEggpe9rb8i27ZIJL7Tp8SUXlSyOkLKuIQUgpGRFqZZOrNocMFAUKguNr/fPwYYmmUSZhTrSzIyQQIXIDAHVJYm/9xIj/AHhi7LMjrKuQvDTmRSwHiR1jX1ZiBt6Jc/DnGhSlfKYunu51FpJSt9bE3J29fpx2xOMG9nV5ObHHGsWN3+2ZKqinjrkrF+zmRl6liCRKtjq/vbOPiR2OPS9NNCaWnh93hWQzTSSHVb42H3VFwBybnucaGqSmq7mSySFdBkjABI8iCCGF97EHFVJltPCEbrFijaxdVVQ3Y2UAE+puRhvi2CPnRUFcfuXsvysSUlE14zCZiAyFL2QCyA+trk+rN6YV1mXvJIyRwyPAza9KKLo52LC+xBAFwSOAb83eNUSEn7RfqceLI9yTIrG3YjDfCrs4Y+ROMuSezOw5BVCcyGCRhcDTIoRCP9Y3v8lBv5jnDZaD3em6TFZS12kZiPGxNyfr2wUxNvK/lisv4HZwGCgnxYzxIbL5OTM7mxMcuKvMFjjdJemSjErpKhgOORZjiBy1lB6EEEDkECRBIWW4tcXe1/lhrDNC6kFFDKN1LA2+YxdZGAHSHrjKBlmmo8U9Cw0Up6WkbxAqBIpZSpUqRsQRseQcVvk9laVoaQaBc2jmJ2/8TfDnwre0Q574i3Tbd4z8b4KhQI5pxVRdCRo62qVI5Ehlij2j60bqEGlRpAVwbAKo3uducWR5LDIem8VOgYFWMaSX0kEMBqkI3BI4POHPTiJBsRbcAHEiUA8IsfPGUAvPOqvQBm9BJXzk9CMxPIXQCYIyEqoN7K2x0g2tzfffZXN7OzIoZKfva61SsfoUXGgLEHgfHEttO9wfhe+IyhNF4eXkiuKlSEFLDWRyQGKmlC0XWCPdWdJHUDXpHYaRaxvc37YEFEyQzxzA1BmdXBMTizKbkkuoHBZbb31DGo3XdCRf+HbFqSdMlSob0O98IpS6aM80mnvsyJ1VuWwU8ElMpVnlkhMscbCQsezEG2kIB22wdllRPl0lEKwNSwiuh8bCyuvUVmUnggFA1wdrHzw56MAnZ+koZuVAsDhXPktA8xmWiibm8ZZlB+nrhuSQ/wBVJ4/irQuU0zo8Fe00SxO/9nGGcq1gybkaT4RY9t9t8UALmNc8s7CFZ5GZ2J2jUklj8hf6YcJQtLPplWJkCgBZNZK24CuCCf717emLUymJSQmhITbWiKSZLG9mZidrgbAC/e+FtM7V5uGKc4xfJr/YzbRVDTS5jUU7JGZmkAcW1lm1Wt5c4PzcE1FAp+8tFTavQ9JMaCU08YiaoXVCk8TS6hq8AdS1x5W59MZ6rirJpXrCDVayS0kLCUfMre3z4wbvaF/w9x5NyaROhajj9pL5nMUpo3ElgSDq0AjgX3+WNGua0GZ++5v7yPsFEcce+uMAEkn474QpSQZiYampVleRHhkIAP8AZiNVbfjZ7f3b98WUFBRUzSPBLNFKwICNYX341d/5HCSxcnZyTn8c2uxFNWTzmCOJSwjvZjc3JYsfzt8hiVArLU9CcN0ZG+10/ui/+H8saZY4lssadNR2VcSaGmKgmPUOTfjnFJRpVRHm27NJ7N1xr6GaUQGCNZikSE3soVbfzx2PfZtUXLnCAAdU7D4DHYpBVFCN2zmzkCpkpp4VMSsw1GO/BPp+OKlynIK6derRwRXPiJUgk/K1sNYzlHXKeIzMWV1GpiSbXFvnjxpsvhlMixPqANmvq6gHa/n8ceXO1K0ykX+yEHsflEUMiwpJE0oF2jmcBe4I3tzviqSLLqKOGd3kmEulda2HJB3sO3Pzx7U51TITHFdCrff6Vh87kfX+W+F9ItBNJJA0pKBbiQKGsQADc3t2tiqyyqhqgxpmNTBl1MaiKXSedP3gw+fxwFH7QZZmLLHClpLAaGW257YEzRWqHqEiaQhkCsHXSbEACw5Pc27c4xvRzGSuMVLTHqxEq4Tcjy88XhKS7Yjxxl0bSopBHLplpwCwupDWB+owJoVnAQNuTuNx+WGmWVdVnFIKHM6SWGYC3XNtK+W3ytbHPk1bSn7Mh5C45Fxa/NxwO/fAebJHp6JfC7oWU9NW1a/6PlssoDsCVkUbA7XB3Bt8t8VtRZjSUc09ZEmqOMGOJLlnPkTawxqhPFlsMUVoKeTTdwsgQ34J+Y3/AK4qkzrK6hemayBnAuemxLWHNjwTztg/UTsp8Soza1mXmbp9e7Xsq23J7/1+WA80mh8JhzAWcWkhABuOP6/TDOoMtTIy1QEiK19RTqjY9tgB8gPhgengyeSrtNlVOVuSzSQHSb+u+3PP1xvqW1TI8Y32Yd6mNJ1KI1yCLhtjvfcd/wBfHG3oZYqqCArqiMtxGHXm19/Qbd8F0+Y5HTH3amymmszESOyJcrx3B+n88PjnKq5p/wBnyIyRghCFWwPHfjbGj5HEdxi/Yi92fqBSQpI488eJDHJK8WrS0ZF77A3AO31wfU1kz1Am0iIJYhYnsW/DbtgN6h5KgyGdt7rcsSRzzvx+GB9bfSE4RXsrpaYz0/vKraO7Aki5GkkHj4Yn0TJlvvSodBj12B3tyefngOGUU0knTSJuoSWURhgfw2+WPKOvjhd6GYRmGWLT02BAC6eBp9Odr4pHy79G4xLVTVYpqG5HiA5BIPG3IxCC1Q7KLgDkkW7kfL7pw4SfLKKlHTpNIkJk+zl2Jbcm+x5vyMDCtyuSVpEE8EkoHiGgAc+nO5wfqohcF+xVJEyMW1bfH1tj1d2Nja57dsE1aouqVZUMKMG+0v4vFfc9h2t8N+2AqutipcrBWKOWTRbUrGxN7/4fn6NHNCb0wONIISbbU4JAJF7YlrDi4II7kjC+hzeCsqVijcnWosoTcEc38th+GGcXSKktKebabXFvM+mLJRYu0Sjjta1t/JcWPT6UDlwdXbDKKGleIdPTcDtiU1CzUwLMGRQfDp3theMbNbEboFvYWOA6inpZbe9RwkdmkA5+JwfUosMzLuRyLnAUuVVecRaIkPRADhn8K37XJ7fD+mA+MFbHXKQhnzeOCWVoj1PBpjd5GfSL8C5Nu5wDT5jNLXQSSmQIr72XseR2xo6n2XpqWnSOTMI3XV444UCnVvY737EjjtjoKKkpntJTl5UUFQZdPpc2Pe/pjmedeiygLKOTM55WaOleaBuAWAPPYn+eCYKwRo3v40uGsBsR37jby+uG9XV5ZqpRFSutlN2RQzKfLe9reX+NllZUNVTPMBL0XGl4pN2+Pnvb8sCOebYHGK7NX7MSRSZfKYjdRNza37qn+eOxX7Itry2oe9y1SxJsNzpXyx2OqLtWI69EepJJnDQ1FMpp9bbf2Y5+8CBe9hub/XA1TVXkcS6Rva6MCvpa21uMafMZst6UcFexsUDjw6h/zxkpKeB3Z6OcdFDYGRf3j6Xt27Y86aTbsSSot0NVzlKWMAuLCPWCfjv2749opqe86SRzN1NJLoLkbW899tv1YUpKkM6xQixVR4hcMT6+v9ThhFQPUQRn3cxmE3ac33HNiL/T5YWm+jRdPRCrpJBFNLDKkzDcBrq3He3Nj89sZmhWvXM0FJFNDIpF5bbD1N+x4xtDTxyTCnglRrOqlpLjc82ta9h5G/nbnAVXBNpVYpisyLci/wB0/dDKONyRv3F+NsdOOE6+4spPsLXOKemlklDNMw8Bs3gUi/Atcb3FzfY84uqZ6ZqcTZaYBNOBdopNJ23/AK/Pt3GWqwsRaJIBct09ZLLYNYh9zYWso8t/jgaJW6kjNJpcNqHT0/cuSdr6SBud7G/J7YzxLtDcmy32g8MMcoHTlMrPaXfci+19zwBfvhN7yGlkZZFa51ISSAtz5C+9j+GHksjTxymtgSop1GpWbwgNewB253tuLn64uXJcsmi1R00bkjYgki/1t9Mb7kqaBzrtFVJ7R5caR4auVFlOwIRrcc/Hi/wxdHUpKtqM9cFtQ1KNW24J8/1zgSf2Wp4wSI3Zx94KL2+AGHNH7K5hRwxmBipc/aE2XSO1ub+vHwxGUUuiLXLaKBlk0LiZ4Z4yeQFLM17G/BNifLHktdJ1pEC6QgAfUh1nvxyBsMa3J8vanJlqjI0zhQTLuQRfe+o3/wCWAavKsuqcyJepnBdiEUsyBWNu5B5OEeP22U460I5KkiFGkfUzCxuDvf8AIYoGgDXyTvp89+2NfSZHRwzTJoM8M1l8RuFHcX7i4H4eWE2b5VFSMpiTTC8v3owSVuRe9zsOSPnYWwPhaQHB1oTP0oyOpOkYPGsg39d8QqqjLq5kULDI4b7N1urjnYEfDzwDm8MbwQBgHVWZ73Nxdjxt3C/nhR1E1CE+Dl1RnuBbysBbf88VWFd2MsTaHjP7o4i1ymG9921KfPY/H0wcYo1VkQh11DfcWPYenGKaGtOaUcYd1NQhsApINrW3sPU8YY5rSikuhd0p5AGVAw0q3cAi1zidXoThookoqOvKwltbNuAxKjbtfjCtsu6sLJ1+oqvbp9Xxi19rH+R8sSfMaTU2qQ37kKR38jieUTPWRPHOHcxvpVyNOodh9PnxhkpRVirStoqy2okodaxq6vciNnSyp32v8cV09e8GZyTVJuJF0ARWsLHy7fhg+opdOtYwpQD7hFht8R8cJ46M04canRi3hUMT639Rh4S22BP2azLq7L2RS9VpdzYjQDb42OH+WNPUamYBYbkE23YYwOW5DmWYOs8hjWIgXkdvXt6gDG4omp4KQU9M4jtzcbkcAnD/AFFSpssseroImyunqJusIizi58Gw/wCe2E2cUleKd5DLoiC3ESmxsO3bDunrokrPdkAd+bg7jbywTM0M8keqJXQ9mHBOKOEZ7BtaPmZgrUgEYlaxIdQGBe4sN+5+GKJamaWOSnmRGkCAK2gAnbYna5NsfS63KoSdUVPEjKT05VB1ITza2+MVmuSNFLOsUSyu+olmXe21+fU/XE3BxBdFNbVVda0IliSFHLafALut9rgcDjfufwFn6xKoDq0yENa2rji3z+oxOd6lIo6NjHriIZnvY6t9ySL39fpjmopgyvJPEFtpG5ZT3vv3OJdPY0uL2aT2Sa+UyC9wsxAFuNhtjsd7J070+WTLIwJaoZrBtVtl2/w+GOx3w/FCBvtFRNLSJP0rxpGA+kEki4vx8cI6egllZjYqtvQE28t/Xz4xqpp55NMUMmrSlio8Cje27c9+3NrXGBehDEoFHGr9Bi7MVsiEk7jc2Pe/ib5b45fht2zOKbF8dFBQyRTTaZmj8TB5NJQm4BHcm422HexOC6iaoTpxkunvFunBGdLEW87+EX/G3GK5ZDC3/vBera7AhgoCk7cm1uOTvz2JxKaCjp42aoTU12MrAa1mFjsSLkXJO23lv3sklpBSKah/d6YvUw/6QrFYekQAx7KRv4dh2t35sMRqN4EKsWZiWdmLBi3ANifK/pxbFfTWOPrvOsaMlks4ZEUi1rte4tyAb/IDE6KtLwtLUOjMQGCkMCOCBswsBcDjscMpUZoVZhSw1VYya445nCx6zIFCiwsbW7bH1P0wIVdGiZIYoprMi6mDAMe9thc8eXmMaeREqf8AR3VSXHJJGxUHi/nb6YXVuWvEq08kpnsS6nUBz4uLdr257YpxsVSFsQ6ZkgUurOvTCaAEffbVcG5sCdwRfjyxOkqTSutQytTatlSwWOQWvYX3tcb88/Qqvo5xSF4dAcoQ40AHfbZiCR+H47KmaneVVMkrsV8RsBcjtexG1tj8BzyjTix000arLvaGvmhmp3EazKRpe24PIB89hbscaT9qQ+7LKlibbqOQe/OMHSrojj6LOsFrHU4Xpm/mx3Gw2O1xtbDlHSaCBY5dYTfdtJv6eXwONxUgN0M6jPJY43WREWXTdAniU/Hfbv8A44QzVdWkTQxiOTUDpuLqAbXPle+HCtDUKsFREGuxAkUAMPiPnz649q8mR5dUTFYdP3FHB/ljjyYcli8nQBT5tV01EJGq5JJHvZJvFxyR9eL4AnMUvTLK0Tv95gCrC5tqubjte/p9GD09QYqimYIY1NgLA+Ibjm48vPAVbBUtoeExxyqQpDqCGXsONj8PIY0G4qmPGa6AfaBFagLjQjyOqhmVW0m2onVckDYDYcH5YT5RS5TUyRpma6JCLRSrNyTwCP3fjxz5YaZrl2Zywr1oqSUxnXaOUm5PO7gW538XbCyhy2oYMlVBGg2KyONWkkixBXz9TbfFVTRZP+TXZZlVLllBS5hSwdIzRqTG9yWYi4F+3fe2FObiaopKhppZNV9QHKkC5a1yL2vbYfujB37YNJl0yyzBoKYsEJB1EjsGG3Y8A8fPAMecUldG8cs7dWRGQlZN7Ebi+19vT64lcoO6sWTRl6vTGihUTphToO+phc78W7Da/fF1DmqUzSrLUHS41aiLksdzuAfX8D5gs39l8ul8bVVRuSbNIP6Y8OQZbTrqQuoZLhpFBv6jbGeWDWxJTi1R6M2NSTJHVK+lbMHi2t3ItY7fH1t3xXITG+pk0EG5tx8MWQUlPSbySGYH7pBAPzHcYhVOiyFAn2ZFwDz2+uFcrZNoYZbXpmCNTS3Qqb6tjYD+Hbvff44cGKWfSNOosV13fcLcni1v18MLcgoEqYnmSIGYPYkrbSvxuPwGGc1TBHeNx02U6Sw3tvvY8X+eOWdcvtKx5FqNJTxqkNKAEkAkkUAu4tfYfHDSmhkYmSoAiRQNKs12+fYYHo6qlVRHGhtYE25t8cVZk9QYDHBqijfdpdV2sLHsDt2/W98U2n2UcU0NJ83oKR1gke7EHjfv54sApsxj6q6LjYEc29fTGEzDqyUyyqjKVDMCEcqLbnfT3379vhhRF7SVkE4SkZ3Z/EVRNj6eZ/wx3RyJiPG+zXZt7OwtItTDD1J9wb3+NySfL4Yz+YtNQPFTzBWQgM4XxFB6A9yMaKL2vipsqhnnhlVzZZCyW+fpiww0ntLStLFYTAgqDGRpHFrH0/IYEoxkiSTKfZpoWoJWhFlMxJHl4V9BjsS9n6OooaSeCpQo4na1+62FjjsUxqoozGElqqKRA2lEsqqguzXNnAtvsRqsNzsfTA4rHptMSMXERC61WybDbXzbngW332BxOnWSoqZxHO8JuUMmvUy8Wst9uCB2ta97WHjCekY0MCS06wv1EdeJBf1Fz+J4wrCD0vVik60UWnSw8bJ1NZI3OxBUAaRttew7YhPNUzVJkWJDFcdEGoKlmtuSCCLbi3Hnxaw87NU+8UsbR2kukjqLFm7+dzcm7HbSbDk2JqYp6aaKMu2lhupUML3G4sN7kk9h327KNRXmMjM1PSS9VlYG4QK+lRsbbi9yQDfzPOImKJIJwNRjl28UQtcXbkMdrkn6YX1VWf2nMUZZPD0hrVjpVebEMP3r/QYIgen/AGewZ4+tuyosbWVzts2s783uPPGsNaGFNJSRCKaaJ9ELaVUJtawFhv28vQYKhbL8wqzOqaii/dsLkdgN+ecKI6rqRujxABmsLKTceG/Bv3B/D0BeXCWFyYQitY2UswANuN9x5evOLxnZFodT5bFVwKopxpZdQGsKb/rvjOVlKkaSJDTQxktZC41tx2vsOPI/HGiiqJzMJAxdgunTa4F9/wDDE6rLTPSl1JMoH+yB37c9vphtMCMcaYrC1KzaTGLwu72Ck8geQsO3b0G3sQmgnXQ5QarFri5+NzYAG3r8LWxpTkitT73Rwbsy+ff4/HCielalnC6CyshVJmGtlNhsV8hY2vcfEWAnJfodMLpI+sVq5wFZN10tsef5+v04L6J191LA625JB3xlIZJoJhEsjvc2LTG5B/mPLtY+lsPoqox0ylRey2Ablrd/TBT0ZoqlMkEzSMXsSCBoNmvcD4WscK+o09Wpgi1FjseAPj9MauFFq6IJpETNuNgfLtgGio/cnlEiIS5+8R2Fxsf13wGibiZ2tid6/S0bmN4xusgCo1yBYdyTcHY7W2wlkrKigqE6sH2buyvUAeOwY344OwtYi48sbuegkqHVtaTLvoWQ3CkW4233HngU5PlxtItHEst/vJDYsb3NyLb/ABxyzbi+i0Ve0YqsrKOpoJzKdDIhjKtHrZhrF7eZ34B9fMlCZ4onljkUnja9vECbHwnawJ898bzOPYtVpxUUjC6gF0Qbnz5JH/M4xOY5JWU6CW8khYfdaMC9vQMcPyrTByCaHN6qdFkqH6ir4d2Oo27739f0MPsq9oJEheJxHYJZVsbE/X9beWMUrSxka4tBNrWW1/6YuCz1KkIrDzNtlwksaYOtobzMJDddJFrt2I/w/rgmCJnkguzGWpcRre/Ntt/w+mBMpy+odgJRrHnfVsL7W/pvg7M6uikpKVaeoHgm02hQhlAsNZFwQeTxub/AIop2kGK5Gq91ahyxljeIMEIvsoPkBa/6GFM7SzVBNxYWCW3Gocm3PkOcNIKivrqCF5qcRl0uwcaQPM8+l9+xwZDlCIjNKBrLaidO/PY29L7fzxyRjL0h+Ni6moaiojUyRKXjNxckKf6ed/6YY9VIGmomWad0h1hmS4AvYAeZ3435+GJVks2W0sRoqIVF20smsrpHnsD3tgWl99qa2nqHpyFUDqJG2ncgg/e0m48P4/O0YNLZZJJC+bMaUCRDSMsVrhndlRrn6d+3kfLGc9wy+WUyiBRpUuQIz4mAvp23tsfW9h3x9Fq6SCSIM1OwVVJ0qN/ht3xj5Y5/eigo4HLMwaPZTxtYb3Nj8Sb7eTxg09CNN+yyhjhggCmDohRuS27He9xe+1r/AKOGlDmdEqlIpHhJ/d6ZAJ242thCE6bTwRwRQzFQRIkYUWsDs2qwvcH5/SyGIzKJJCZGNxHIC79tiQAexO36O+NXaZS9GjoX6kcjmdpnaRtesWKnsCLbbWx2F3svKs2XzOr6gZzuFIH3V42GOx3w/FHNLsuZg9Y8stVN9gWCCMXkjF7kgHsduxHhHwxOetramcQIeqjEpLJ4Qy7X2BIGw5PANhY74V1ojSqqZS4jPjHjAZdza+/PN7fyvhXHmdTSsGSKGWNVsNFr+nIJ8+/fHMskWx1BvrY8qikNBLFMskSOEGgJ1FIB/iAPx52PfzrWRaLL5pINBFiukyaOpuLAjbm5G/n6YFl9oqF6REjhdJCo6kZTSpIN/UDck8Yrra2KZaMyT9OFy7643uVYbXF7X3b4+G+CuwtP2iVFSNMY4FmRU6hXVe9tr32PFx+O2OqKSGxjhmmlk12AWNSB3JFwe5sPh88CLLlU9aEaU6bEgEKB33uW5NwfljykmoJJGkppLBE1SFo1UBOP4u1/xwbYGgtJJafqwx1MqyCxCrNoN7X+6Dzt2HyxfR1tfGjq9Spd9g7VYDem2rjFFPnEKMaVZRpfQoA02NuDfUObeffA/wC2oKdWghL9MyEsoVVv5WIJ9PTb1w97F4s1NBXTCl6c8+5uN5ARz8fht64a0WYROfd0LdKxDFQbKeLfW+MhR1UdTI6MrGAAEJLJsfS9uOPx32w/yeqRY2jjUqObFSBud9yN/iMUUifGjTRImgqrXAJF77jAeY0sFXTOrKNxYHn8MTjdBrs+kOLW7388XrEhUFbiw8Nuxw12ajI1NL7lRxO1n0nbWAAttxvfi/yGBMpzxDM4qzoF7dRtiu+2x+fwxtKqk6kLRlVZZOQfxGMvVexFQFBp5w19nLHt6DfttibTvRRNVs5c9jNdqhOiNBZSWsHFr74eUeYUlTSaC6tvsWa/13+GPnWcZRWZMnW6ykvJpaMGxC9v12xQudS0pjFKxL/ui3OGuiOz6TBUUkFQLamsfEhGynfcfHBiNAs8SRNYAlrEflj57lmYyyArVyMHY3VipIv8frjURU8jBZnCuDFpYEXsR/XAU0zKx+rQNOyfeDeFrcX5t6YX537OUuYlX+0jKqR9m1gw8iPrguireqVV00ELtbg4YEatG+3cWxnFSVMdHzOf2aaG0uoOqS6CpC67bbi9/XnjBByKokgY0sb9KU2kVm22tc32vfe5t/hvaqCOSEg2FrmwF8KGUw07U+nwsTZdyTtjkyY3HvoslGS0hJDkxQSanABQ+JXLMSfU8cfj9URySARCQV0IDRarIlzr2stg3mx+FsN8yzGrpiCqyBgwFglhp33v+FuMAitqZWLSwPNoUK0i2YqLkjYfIWHAXviWJ7tjKrpIPqJ3q+lFUEmONVBC/dUWtquAbkk2+Z4xGGqnhJeOsldI1DMHZWO57BSAbW4ttftgKesoHmp4jLGJXXcT+GzE2F77gc8dgD3xdVCFJAvSQC4tNIhJb8xby3Gx43x1KjUDN7SZjllcpmeSoi0qTDIhU7k3tqG21vMbjyxs8uzihr4w1KdYCgPEbao7jZSP0PXHzrPlQ1yaY0kvEFZFBFzuP3efr54XxzTRhpKa0Tx7g3a9z8b8i/bzwZLWgH2AVtL1DEssSyngXG/Pr6HCqqpJKk1Lw1piaoRYyVG6kAi4II33vxtjI00009JetX3YyJcFn1XHYjf574JizSWmgBDiQspC24uPP43xyvJLpixkeP7PyUKzJBU0kivr1SSRkFCeSABbkA73B3xnaqPMY6xY5qhJY7hXZ4VUgbAnYHa39caJ8097W72VwAL8Ab2BPbbfAM8kT1DNIqMARrsb3Frfyt88ZZHdUGWS+ht7GR1EWUzLUxmN/eDYE3uNK23x2DPZ6RZMvfSb6ZSpPmbDfHY78buKbJN27E9a2qrqkJJTW97gECxJ+fFsBT5fFVEyREwyqLBkPHO2/O+D85jgE8vRcPKHZpERdxyd/Pt9TgOJHOlTMyyFiGDMAtv5c48+XbYitdCyfLa4yyrDUggbEMtiRc2G3/PA8lNmCqqmlWYj+B+1t+RjTtQstIalKhagi6lI1J5va5Gw+PpigxGGKN0mUarqUJ3XewJJ2sf1fDqTQ/yTXsyLSyqPFRyD4j/DEWqVUA+7m4N/EQLY2rZTW1dJJVNEojVfCAwV3t2sbYrn9n53g64pgI/ujUBckDsPLnDc4+0UWbKZJswSwvG3lv2x5HWgkfZk39cbKh9i2qoCHjsb7agL/QbC/wDLF/8A7OriwnCsD4VNwbep7HGUoP0P8mQytPnbQgdOJxb/AFhhnT+01Xa6w2QgA3bfDA+xckN0V4TdrKNYO/n+GC6f2TXqtH100qACRwp+P6vgfLHqIHzltjzKcyWrhVWZtbWPFsPYvAVUOVBPfk4zFNCaORYoyHZWAHOwPB9Qb9sNFzIyr03uIxdXlHhIby9COb4tjnrYkojokS3AkRrHgC+LlkCizMOMJVzCkEqxxz2fT4XJve1+/nzgn9qwGVY2OzbXI4P9MXUrEotrqGmqYHWWJJA57i4vhBm+QSusEsQjhEKaWC7bW7C22NTCkYTwm/e+JSRrIttjjTjyi0BVZ83/AGXWtGyxxIxLN09QsrD4n88aPLoZKehQkbmzMlhf9c4OqMs6DtJSLZma+gXt6/jigbAxq9je7DuBxx8scKg4PZeMY9ovdmFmA0X2AJvtj33+pSxski+YNj8vPHRRWhBdmZxvc4t6WsfYsBccXvbfm2KOUvQdBMNRHLEZALD6YpqKWOVmkWwLbnVxt+WEntLTytkFbSxsiB4yrWG5Ui2BZM4zqLL091oJJQ0ILSRqGZT5hTsb2+NjcYdZFJcZA4V9yCM4j95y4yBFaSN7rdj961htxyRhTFS0EssDmRY3mjLCObTquOR8d+OdjtscE0FRmk51V1L01dQpgWMtewHmO++3rh6aKkMAR4lihVw6oG02YWse298c6gm2mO6RmM89ioM5pRUSzVEkiKVQq1zpve3FrDfn64Emy+ljhJjjeC91cUsu7jnxIb7+eH1V7U5fl0hoKgzSkgAMpHDceIkW2thLmHtaGqF6GXU6MptHLUG9mtYnw7WsBv6HDPHLVMXk07Qkzh63qLHTwVNbFGnSSRITdvQ2vxe1+MZuWatRii0ssBY3toIb8r+f440i51XQVYnligaGTYinbewJvuCe5Pfz88GQVPv8okpV65cAkabtq25ufjfsb4PKUdyQsskjG0z1AkAdmCjtwMOFaeOMC/JO173w3r6FCAgiWJblbnSSu1iNuPO3wwKYzEhjWIEN93WPTt+vpgPIpLSIshCXBDdTRvxftfv9MEq0jq7oqA3vzb6/hgrKKLLKkyrVLYCwK6yLDzJ/XOLa6poNeimjjQRkDVY3a39T5Ym3b0HjW7Gvs2pXL5Lm95SeLW8K7Y7Hnsw7vl0okbUyzFb2t+6uOx6GP8EAft7PZfVJ1JYdRlW7DUd7gf0P1wNW5OBXJHTUoaEKPs7aYwSTvbgnn64ZwyzLCoKqRYW3xJ8wpqaWGGpmSOWckRqx+8QLm3yxytKT/RSqFGeZLmOYWCSoqtpDAGwsARuO9r7YX0fsrJHG8VTDF01+7aR/F/Fcd79vyxqfeUdigkQkDgMMeEBmvcOvFx2wHBPYeJ5Qx9OIKqhAABa17YLKKUOpb3FrHuMUx+AsSQFt8hj1Dqc+XY+eKRSSozFGY5nLRzyhaNrRJqEpawJ7Cw+OAKzMKuakeodHiaZV0GPYL9SLj8fpjTyxwvcSKGuLEHcYpqnp4aZ3ZIykSE2YbW+GJyxunsybs+eyZrLTVDU6M/TZhdjyB5/ljw5u5kJnCSNq8JOwPx9MNq/MYjmlLlsmUQFaqRFDBdwDsdtuPpgfPvZ2kpIZZIpUdbeKBSeN72+f0AOOdQiqaNJSQxhieWKNKdWZWVJZHfYrcdj8T2t6WxZLoKIiqOnGAAwADRjVwe5Xfjn8TjMZPnc9JH7jUOZor6wFvzbYDf04/wAMaWnlp3pOqjKW1WMyrud7We/e5sB27bY6FL0ZOznlmoTqUiR50skn8YJ31fwgW+8DweBsMAVuarTI8BmYs8d3jCKxO+2nbg3O3w8zgtAKO7NMkVUWARYvuOTfw8Cx3vf4nfGTzWcSVTidgI2azxg6Aov5AbjY2xaLDVmzy/2vpIqYLVM8Ui+EqxuCbbm57Ye5bndJXx64ZgSOUOzD5Y+RTzKsxdEAZzYEQ7HcgWFvj9Bi2WaWCrFRSMsDKdSaZDza5uCO9+O1sPzYOKPtIkR1JBGxsThdVUhQCWENzqYox8Vu369cK/Z/NDmdLK5henmTZwUbS533BIG/mO2HFDUNUQaJGUkggra3mOcLyWRU+zU47QpfMYqWopUne0lTKVj3G1r/AK784YsAl5Y2a4F9N+f1bGU9p4ZIPaDJ544VP+k2EYUk7Ou4I2F9ucaKhr4a9XaIOskbaGWRNLAg24vxzxiCi46Ktpq0W1FOa2nZJVAEhBIYX3BB3F/THUdPU0oiiDQPHGoT7pVhb5nEYZayaqb/AEbTTAhVLEar+fPHli+trmplEcS/aPazadQS5tfSNz8BgxQjZ5XVMVAyltbySGwVdycZ+urZJZAssoYtIUCW0aLgbBr6dlv3vvvzbFSpUu0ks9qgMVTcFrnY3uFv24B233xVDMZpZ5YW6VhZQG6ulm3Jsd7Hbi/fthwIy+bMiZnM/TdZGjDdNRYaQBbcC3a/f574pjjWTUGaGnCMHsFLEk2uw0gW7Hc/ji/PhG1eWlVQW50sAhYW3vtY23488DKBFpZJDa9x0t9+4udieePXbDDAy0iq8k7OWNjo30WPy3B8tvyxFHlpZ2qaKZYKpST4DuOxtyBe5uLfQcHVTwGmj0LrI2IkNlkXm1yedxsPK+AVnn8emXX0t2XdVI43A+Hx2GGTvsFDmDPoa86Klgk7MChLbHbe41Gxvfb12w1kQTrCSHdQbbuSR56d/X07YxUa1AElRFHGyqdbvcDSQbehB37eeNXRUdR+zotde1TrsVUgAoCBYDzGx372+OOTNCMdpkpJo4VEtOgpUdgjyXYmwtxa57cYDkmSaoMaUyljqbd7C4F+e3He34YZxpT+6aHlVjvYE2sQfP8AXGKhSqlL0khGojUraiLHYWH4/hiCkgL+Rl7JOz5VKWI/t2At2sAPzvjsE5BG0OXlGhEVn2UfAb47Hq4vwQGaKInpLYAmwHPpjN+0jU8/tHktO+osz2te2m5HBHB25wypM2WTNXytktMkXU8LXBW9h3G/e2IZjATXwTrl7TCn09OVAGI8YLd78A44m6ezpiNaOkpafwpGouSbsNTE9zc7/wDLFskQUXTw3PA2B+OKoammnb7N9T/wcMPiDuMEGPqRgMNxii60K+wdWBQjVfRyb4KS4jBclTxtigoqMCm4JsfLE06mg9gTbxHAWmZgOZZ5S0Ka5VIO9r23sf64TS+1lLUoaepiliBfdihFh+d+MMM+bKEjkkq44JZAtgjtZmt2/H8cZWvioathVRPFTGwJWRrCx4uSPjz5eWJTm06bFstq6OarzWjr8uroJmpZbqkt0FxuBxbj4YdVE1JWVAGY04gkKaWmimDIQfI2F9/Tk/XJ5fmWlpGWkRkhGs67he/iIJtzawxKaf3yK8LovUF3GwDHb+vHphLdcaDKS9hueJTQ1CiB40V9lYOpIsDvcC9iAfr6nFFHWyR9SWNFVJQFBuSpF+6tyOdvXABgheWKJp01OLdN5VbxeTWuf4u3cC3kSU6MkaSUMTRWGuRxdVIDEkFmA335BGKrG2hPY6avjqTIwId5ECGGR7lDuTpJ2v4fwGMPUF46p4ZUPvJfS2tgLN/Xm98ad6mgKrP/AGSxteIHxLLcXNgASdh22FicKq3LaHMpmqaWoliM5va5Ik/mO+HXKOn0UUku0KzVMzMWKqEGl5Ap535txx25+uBRXpBYqNBU6lKW1D4eW+CJ8grKVH0amp2YAup8JO9r8bc74rgy6tjWZY0aMSppkOkE6fieORhtfsZ5tUhzRe3+cwvaSVJVvt1BvYfC1/nhxl/tXW1csEIqVpdLsS2kOGF72tsBbzv9cYlcpqdOp10RkXBPywfR089OGCgatJ3Pa1/X0wHGPaJLJRtKGXMZKlevnCNCkjutolUuCbix37gbW+owdSS0tPUmtizD3lmDBksqEgsSQbC/JHxxkaWrmMASQl0VtTEi1/ifL0wY70sghUFiF30up8R4uO3+GINyT2M8t9GqbNg40e8iP7rEEgMBvuPUbfrbHi5tR1dI8DdWp0cGXStwQbWPbjnGahUSxaFMSqhOg28QJF73/VseQzyUqOI2AiJ8KkXDtvvY/rfCtvpMVzd9DWg6C1lQXaWOQuzsJEKqUNwLunHY7/Xy9Yx0dHIsjxVGpuY7MCTdmOsG4JPnbjywqqXq4Z6WohnkeQ2UtEfD52+N+cSFWZ61zVZdHOYR4lceIrftbzt9cUjkdbCpK9i/2gUNT084AjiGpVlY6wZP3lFgDbk738rb7pUnaSBpXmZmTxLFpFib/iARwb8Ya5u+W1aaMuoaqNterSzgAAg2Nj2+6fh3wukyyuhniU0sgWZbxswHlc9zxi/JUUXH2yM0whBdiqiUgF1Ylrc79z5eV8VlaYgNrVmXcHm5POJ1FLXKdSQeHexFiPlgVKSq6t3BXne+Df8AIVJf6UWiNJnsVHG2Cox7mdMZaK5vYeXYfhi2gyaeSVG20k+Z8Q8sPo/Z5kAcPHcqNOrcg78fr8sRlkj0LKEpdimkeoLqOoQHF7ve1/0B2w0TMJmhMaR6QvDvYm1gNyPlvgqjyno6KYsVVjYu25A529N8QzHKno1DhUcEWBJudhsRttzbHO5X6KY8C/1DbIZJJKKQyLZhJY+ItfwjHYh7Nh1yxg5BPUPHwGOx6eH8Ec2RKMmkVQUMy+2vWjiKwquoykgXJUah/wDUGNWzdMhbglhthTPBVpOstLLBfkJIpANwtxcHnw4tSofUolpjCb7tq1qfgR/O2OCTpuzo7oPWUsul41Zl3FxsN8etIUAcXHmrb49gG2q4IPrfFjxhvCV2J+YxVJ0JosSeMRgqLG/AGJqY7aduL2tilENrL22N8WJfddW4w9sV0JavJKapzZa6r1zxKLJCfu3v5d/P+uFua+zb1Es0tKy6GX+ykXZW+lsakI3Kk7eZwOK+kjsZKiNTqK2O1yPT5Ym4JmaRmqb2QWUu9WZkMn/VIwAPkeePQ8Y8qPYpZVvBN00U8WuQCOeca9gGsyMNx8b4paMBrLZkAuwvx+t8Lwo1Iw+aezstMzyU+t4SbAREBzt3Ybnfi4OFUIkTWJIUkLEqhESq1iS1k7arAm/+GPqHUDoBGNVjfnnFPukSTGRVRZAhubXv34+OKJyXsx8nM4SBZHhPVdtKyMCq622ZjxwOdrXtzgCCnkVnjEaLVxMSAIiWk/vXItz5X9bjH1cZIryJXTFFOluqqXswIFt+1tI8x9MTiyeCWXSIaUsp+0ePZzYbXNvL/DD/ACOugI+Z06vmkTdWBGbckKi2vxfz7cb2+eL44RIwSQ6EB+8ynwi9ud/O/wAu2NP7RZJRRT2pEKVAN/Dut+3O98JajJ66KJVSFpQAXPTF28zqNueMczlehWtlNTE1NIIqk3R9hdytyeSe9uNyPO2BZWAl6YATVqUlBsf0b4d/suonpKbqUMixo9gS39pftYDa55P+OPKf2ZmNLJIqxpIxEgbUwYgX8O3b02/LAUuPYfjsSRMkDaGuwJAJXk+nrxi4yiasdhqsV0374btkCJPFGykyseoKgsxTztsu1vXC+poWp2WLRYba99xtyPxw3NAcGQSQRt1Fd1IHOk2vfj4f4YtapaojsH+yj32W+jzNvU22/pjqygqYZhaF0imIKLtxcXG3BBP0xVUUr01G0oqYbptJHq8Wo3tb8L73GNpi8ZJ0RmnjjMQjZpdgSQ1lub8c77nB+X51HHWLUz0XhhsxAu1x5iw9P1zhEGeFWjKyNdSHIs1r7i3FtwN7+eD6aHNTlzyLRn3dDpZwA29h6n0PlvjOKGSaNVleWZTXwQ1YWXqe7opJUqpOkDk/D4eLBdJRQtRNBVQTh6dpFRynK6jpIJFj4due5BwsyHK6mEQTpKwJYdWDoaQPkbb8bjjfGw6jpc8ADuMZ1eyvYrmy/L6qDopRxKAQBdAtv1+OFGaeytLPEZYVkpz1ANUYAFiwB28rEkY18SJKpc7sNuMU5p4Mskkgj6kgIYKLAtY3tv8ADBUH+VhU60jKUfs9WwThS0E0QBsfEhHrbfDXMoMw90VYKWmVkkRUHvBKm5C7jR68X7YZU8pKm9PLGr9mXj5g4qr5ESnC6lLdaIlSw2HVXf5Y0Yx9hlNsXtFBRdA17xRTBb8339PP4YV1dchEqTrJVWuxEIJEYHYm1vId+cNM/oTV00kNPIRMbNyPEL+vp64xVZ76GaWarESs4UKpFjtccE24OxsPXtibjujPI0jVZC0TUcjQW6ZlOkWII2Gxv3x2KPZXqNlkjyADVMSLEbiy+WOx6WP8Ec0nbs18UETRo5jBOgfliLxe7ya1Bta7D93BUFjTQheQi/lhPW1M1PIvvErCByblRYxi2xPkP8PPaWTGm7HUgufMaJIn1TIRGSW0m+ki19vS+BZM7XQOlSTMSfDc2BHncX2wimSOVTVSRqqoAwhEY+3Xm7C9yeSB2tv3skqWWtKtKzEKza1jBkDjkbjbYWvc83wlBND/AJz1UxmjQwtKrlVVRxt4e+++ofLA8+ezw1aTdV9DAJI5FkHcG9rkc3t2N/QhmjmgCutM0Mci6WlmKaVBIANgT3732BOLAkhSzVcBbcOIYNdmvaxLlt9uNsBr2Mv0Ft79VdQTGafYDTrYqR5gL6H8fTCmqpYKdlo56gASksNBuyeYI5G9jtblsEwoiQim0s6qlwGlJDqeLi/Ykdu/ptQ9OtNQlLQxRK5cCRuDf+I2ABtb4E4FmDaLOqqiZ1heWeCOxImGkgXA5Pi+o/njXUdbDWRBoZQ50hmQWup9fL/DGAkqKSKnNQ7STCRRZJFLAj/y/TBOU1tZTSSLAFWTpBQGJAYWNnIAI3sdwRuDfncmNnFIsjusMnhNxYW1Lvzv9cTFO9jfS973BFgcLKTOqJ6W63cgMX6SXFxzxtjyXPCZ4aenp26sh0r1CAo+8PEQSR90jCo1X0OC5VhEbKFFh4hcbeWPGk6C9QsFXcu1tl8z64kgJfcfeFxv3xaInK6ZCCDfbDABJYo5wWeFW1AG5HPl+eO8MQAjijjVeGJ2wcbCwN9vPAtXEX0GJELa9yw2A3wrS7MgSKeRgRMDpOybgA+m3xGK1R6oRzIzkAHtqFr78/I/1xF6OSmnURtpijXWLNszXJIG9hyfr2wxpKi4swQhhdXVr6tr4CpumF9aIRJaMboGC+E/ywGuU65zI8YBZSHJ8WsYvzKtXovDHUiCYg6GYXAI9MZWor80MbNPUlUKqpAHl5D8dxvbE5uHQeUkaHwRPFHGREAdhbZu1gPPjCqpy3Lp8yDzSysWubEjQrEc2t+tsLYa94KbUTI6IBrVmCgna1tubefbC2uqmeQxpTPFGWDMgvfWfK5+JHxOJLrQFP8AZpxlVNCdFCYSsg0G0Wpthe/Pf9DE6TL0p5g8fSWMLaWJjs423sTsdhwO2M7DmlTT1KdBzqVd1Y6hY/z49Odt8PqTMDNaWajaaRn0oRazk8IAdr7H6G+DFNtUFyNAQ6MCijSVudN9/UYm6suhQTYW3P8APAFN79VQLZo4JxywQgathY73/W2KcyUZlKtJCWpq1fvusljGNhe45v2Hr2vjpWJsXlsdk2tawvzgDMKxI6cuWW+klVIPbv8AhjNy5h7Q5PPJG/QrUQeCR0KluP4efjb548/znBQxZnl4jje15kS8ZvvYi9xze+3ONJOhktjXMczVctVZY3aUrdgiX87X8uBjOVGc0qUUKtCKghj926HY3v5frfBb1eXVFSUjbwzC6+JStvOxvY4VS0SPMvUURIW0s6rsN/n8b+uOXlT2BuuhimfNXJM4DlNNrM6gnbYgnvtjLz1E1RO4Eagk2UONN/X52vhjKlKknRknsEChRAf7Q9zcjyO+BuvNPIYqcgxEEaQF1EX+8D3JsfXc+Zw0XuxZ2zTeyUZiyqRGADCdibG/IBx2JeyyyjLZTMhRmmJte+2lR/LHY9PH+CJGspTII0fVe4tp7W88U5nl8deidS5jJ1aBwxt+8O4xbl9OscdnZiGOsXb8PxxXUqOp0kkKAW1ODYj0+eM1rZkxNWw+6wLSxBpVUXRjuQP4T57gC3p54DWmjhZzKHjEwsG1aTcdrj0Jxo6yhV40ZQQRsArWHz88ASZeHlssdwtiWK727j8DgKIWyGVIoKwqxmBUgnQLem5tc/XBk0EWYQa5IBFKbhS48Q3t2/W+Bmy9YZBJTl1sRbmw8zbax+e+CKQMZHJbXHfUCbje+/8AL6YPqqMZnM6SOKSOeeXUkTkMCoUFf3raRzuCDvir3SGGQVFLFDpfjVExY+RB03O2+5w/zF4DMydMOx+50otT3t58D6jCCKoqI6gwRqB1rtT9U3NrXIsp5A49PhjmnGtFosraI9ZoJIg0e8qRsDqYnZhYepXz5OB2lVJtbuiui6JYpCHLA2/dAOkAhTuOBimTNKWtzCiinqo5QX0SBVCqoYWNyBfk7bnjtgGbN6hagJQRJFHGSLOgIfyNvxwFoamx0lXWwVBjpImWpAK9aRwARxbSPvcbEnn541FI9JVZaKow9Jw6iV5DxdgTY+XiPljD5VnwpXtVtrk0KiOoFxa+5uNzbSP7vxvo4falhoTVFpHCkBdanba217b4WUqfQjaWjYQziUDRYg3IYHY/q2LEcKSpNhyN9/XCOHOIi0cMELEkD7oHA9QfPDM1sCTQwvMElmF0QnduCcGMr6NQV11YEKbML4DmqHWZelC8o/eCdsD5S0qZc8srGWRqiVtSjt1GA2PpbDNGBFgAL8jjGewgksULxXqEUra518Lv+GM9ndFRUtb73TT2eUESoHspFu4HHffGlk6MySgMJbgqVU3ta1x+OMxm3s7LPGGp1hi0tYxEFyTcWAJ473P8sJMV36FBrZIyZJnMh20oBftsTvY3uL2/mMX1S0k6hj1Y6gBVuCRGgtyByefLt2wCRJQZgIHijQrv0wbgb9yPXufXBvTpzSRz1lTHSoSQplcLqNvztjnqmC5N0wMTdKKONozYPcudr77Xt+vni7K6CTMZI42YRytYjrqRrQd1PfYc4tmy+WUxT0xp6uFl2cEFWI87HcbY1Mf7LzFWpdavUQAM0ayHVFtyv8J37drYvihGXYqTsTx5JS5OTKSwqQQFR0DpOd7KL97nm4I32tywy6mZ63VVjpVnEcTLZY1AH3LXBNuSDte22JUEFJXPLmEtXHXxR/Zaw20NgL/AkWuRxf1ODI542oVnppBWxMpMDoQdHmb9/jz598dail0GzM5jnBn9vqHLqapWOKj+y0qdyzLYn5XHzwyljC16087PCVDMshF+TcyBjzfa47cHY3xVUZPlWVpRrV5s1P0alqlJ5HQGR73N7j1/HftZnVNT5hBUBXSrhRmRmicGSCS3Yjvvbz3xm7Hk1SoEdw2XNR1HTeRnKJK12G37xF7iwIvv5C4uMIc1yWuokaopZlqI5DqCyRgOSTuPDYn4cDDekpkhzGSGorUeskiDRwtIXKxm+3pzyLD0xZU0U5dY3DLTxrdtW4UWtsB+X0wknWjJ0YENUlW+xYDt0dwb+nIwbQdOukZDONgLRtJbbvsfl+uNFmuW1M09O8UCqTIdcLKFUhgbkkcE2G44PF8Ia3L+tImqlZWbZGA3buBuLahexOr64nKKaDSky2roamGGJTCAr2ZSBcMfO/P1+WFRj0MNAsqt+5uRb4jDClzCOnvRVtxGAFvusidwd7jv+Xwx1WsL292lEiMNKyBTuRzf4gD05xBco6ZNxcXsc+x0iyZTMVfUBUNv8lx2PfY9dOWTrcG1S3HH3Vx2PSx/ghXtmk98eMhLjSqA/dv598e0Eoq4HieIKR2UbMD3xZS1kDN0FszBdx68H8ceVCGA9WniRgqi3hsPht+tsM0TTphOkuvQfd7bEHbBMKiK2pbsBYkYVUVVU1MsvUhICORyCLdrYM6UpcODtfxYyHCmUWJAvgeVEQBrEsNziyNikR1duMBz1EiN4VO197YYABmC1EoeOBY7lbhZAR9Oxx839p4MzgHW97miSMgxR202N+1vw+GPp1RWTAKmhWaUEC3wuRhTW0LT0iosIJjuL6tgD69sCkzW0z5vPJFC51yfa8urA6r9/ngKaudmvGdG/wDLD6s9mmgDzvE2rUQRbv8Aq+FT0IZrx735Fvu45+Cj2XeSUloEj6ran1aiwsSRc29MG0cjhyrSXRgBZhe24OIwx3c6Nhf94Xt54MhonWQySISgNiQCLcYWUlRNRcmaLIa2qFRFE0/2IO67cbn63wdn8Mw9paGrgmAnCJo1HUG3YAadr7sfr8MZ/L6ieOsb3WJpDpFwE1kb7HbjDesvU0s1U6MJqCPqxldtDBl8J227+RxBL7zojHgjYZIWTJ6I1DguV1sbHYHcc/EYMkmAvIFI7nb8TjL+x9fLX5QJXbdHKCxPYL54eVatLCxSqZBbddKsD5jcXwOVOjcRLkrJSe0VTGlSJ4KnxgKf3mAJ27EaQP7w+Wkfp1sbRWUqSL3uD/XtjMw0Oa0WarJBKlQjxErE7CMkAhuQtr3HJ35ucMc6zCWkyiWRdUE7pcEN/ZG3cg/l3xTJSYEuRRm2T1DyI1OaeMoQFQCxYWtZiBe3fvwThVnlPUdLKKGKKIzGs6iiTdG0g3vbe3GL83q3rcupJpJAUESh9rEm25uCLAH9b4Dn/ZldTRVGa0wmkQaTaR1CAi+9iBve3HpiHKKlYI/ZLYopMymjydYaaoamWCnaqmkCj7RjKUCi9wFuCfXBtNV149qlqaSXppJVU9M6W2kIW8g+AN7/ABHli6WsyiseFv2aS9JZIiBoVlBGx3AIB33777Y8nq8qoZjXw5cft3fqP1Cx1HdhfgHc8WxVTSdpD/LGnoDoM2zSkgqJ6Wq+zqIqqpenaIME7KxvyWcW+Awyoq3MhX5Zl2XyJHTU8NO9UVCKrFxqI7XvuAF3JvfF+S/sKpEmULl4pveFBuHYsx/hJvfba2/0tgvK672aOdQ3omirae9NDK6MEBTYgDgMB35t8hi8cikByUk2kU/5Q5R7tly0pBk1ySrYC66FBJt6Ak/LAVfm0eXZdT02RzxUsfupqWlIDO120Lcnli97+QBxq63J6OvzdMwWmDTwKNMhkYBvS17d+bd8Jcwyf2cgq6GjfKmMs7MipqfwXIJudXqbEetrb4No0ZRpJroW1FdUw1VXXR1AFVBlEKGUqDZnYMTbje9vLfA2X5tn7Z1TQSZiHiFTDHINIUE2uy39CQD6kHGor8syQvPCKWFZJYVE9yw0xrp02A9VAsLcYpp4cpStVJ6BYqiKpknALkgueZBc2I2Btva3GNyQVONdCBvajMc0kqKn31Y41o5Zlg6a6VsxCL5k8Nubb4jl1TWTmqjzWq1qtPHIQEH2esXB+NufphhWZbkOX0HWgyq5lBiKBnZjuSe5I2ve3AAF+MKq/N8t+0enph1JbCVUa77CwUudgONgD9TsL5dGco1SQneNlq2gpo2Zg10Dm+u/YAc3vf1v9ToKlqRpCwjEqbSLcNoU9+fMbjkbedsAQzTNFLHdoo0BY6WPiS+4va+x7evpiZeASrUwwrBCDpcSEkAkEMukb7243O99saUU9MSza+zswqKGWQWsZjwbjgcY7FPsikCZOxpxZHlLc33IF9rC1uPlfvjsXgqikiEuwFcx91zOfWbBahhqLEAeO/0sbYdy+0KyUiPCNTFdW4xj83qYnrKu8ZDJPIuygg2JH1/riqkWqjUSSm0LC4uwG19+DviPy1pkTdQZwI5VmCgXFiDt8cOv2lFIgswF/Lt5Y+eUojNcU6jxygHRG4uGFu1u+HSTiaNWWZYkW9i37x7j63+WMs0V2PFSfRopqyR4i0Vn25B4PlgGCeVW8QLpbcMb23wtp6qWGoRZiwTUDqX7pBv37YIbM6BZCY5LhtjqJtfyGK80+g0xm6qlQASHRkBUatt/54IjKANCpBYC9rbjbCZ54I7uzqDe5Km18H5eySgTLcXuASecFSNQVLl0M8K6zqOxvhFmHs9Cs7zqgsRsqj7xxpOoWJ3tbyPOJ6BJEGIDEcbYLVoKdHzSHJF1j3pXikcgKV22/wCWGoy5FjNLG3g7uVA89jjX12XpVRKWUBo7FWPN8Zx6mjpJ5RPVogQ2ZvurfmwJ/Wxx5/k45Jpo6cUkwGmoKVK80S5iIqiUarIpLFeeeL7E/LBX+ac1NRVkcVT7ylUCCJXKm5tYk8Hy+eFVCGX2rascKApK9QnYBgACfhfv2uO2NpSzu4aGZHLoL3YAhgfgLYRXB2PL9GNymj9o8lUUJp4kiZtd28QF/UH0xoFrKsIerRG6D9x+/pe2HFt9IFr4X1KtFKn3mDN23AFr4nOTe0NH9MRUtYcoqKV6+OWmHRaMtIwdGJIa4Kk/63biwx7m9TBntP7lFmMNPHIxeSTS25AsFJvsN/Tj6tCstmbpho0B1Fhv8vh/XA0+TxzSuYpCJV4KAAN9LYMZ6DSsrWlZcqiWnmFQ8saiQM4HTbY3Fu9x53wrpcqzCnJfrrChN3JFyCOCG3sL3wxkpFiIkhgVpQblhEq/mT+JtimedKiMpIqSAALqIuLE+XbvjN2bguxQ4kp5HippVdKhenJpFgeQTYn/AB2xTPSV8kaRq6LDpBP2bAccXIs34d98NWNDSwpCNUjySHS4IDbk9+fTFEtdMjmKl+zVL6mJuLfxW+OMnJdCPCn2BZG16tWmn0RwozdRjYW/kBvzxgenqKhqhJ6ZzOyGpqDDpv0G0/fNubkDY/zwVS1JpappPdka/JB2I44+Aw6hzWYM5oqOGJQTpRQLufK45/Da+LKdMaEHjTENJWSoyxLWSrR1klPHW1HVOxYFpDfgHex8r46pqOrBlkLmpFNA0s7lD40p3cItr722bz+8DjSVgaijiqZaGH3UsOpHpAH0twSPjvuOcS/aUdconytYZ2VdDQMoJt5WP/LFPmSMpK+gqohpCYqUSqspC9Elvv7AAqe5A7dx54qISipZI6+yqt5hUxggp2vtwe2x58rjFVPWU+cU0nVjGh/s3iYm62PAItzfFWYtKtXTU87GShhe88sqkqDZtKk2PAtckeW9zhYNSdkmmtCDN1r4qt5a06gIQJEEgX7NidKngahv6X+GAaVfdZF9zhaaR1Yqw3FuQbDe428rfk3z94xUvTJFLL1QFgXULWsLhR5Ann+mEMTtNl7UhBjaFdekEeOM9mFxexv3/ePli6egUe+9x0dRHLEqzSWIkXSHjsdj4t9yPK9r89sFxCnjn69U3vELrqpwFuLdxYbA9j6g4CaeKmpWVYtOoEAA3Y32I/XnhW2YlYVSGMolyQCeOLn8sB2+hqS7PpfsmyPlcrpezTsdze2wH8sdgL/J67PkM5fn3pr/AO6uOxeCqKs55O2Lq2GJMzqzJqKvO5IHexv8P0MC1Ls9RGvVBudlZjpvbbcja/Hx3w6r/ZjMKyrqJEmgjSSRnXxm/pfw7fXFcHspmEMqydaC6WsQ7E3+a45ZY3dkkL6iOrpaSJ6iPQZJNehxvwLcdv6YjS1bGSI2UFAFWy2+ZJ2Hxwe/sjmb6nNVC0lgFLSMQLfL4/hj1PZCu6arJLTHT5O3H05wjxNoZNp6D4a6SqaRZTcImlUDC7tcbbee/wBMePDCAZI5FKg3GkbfD474hR+zlfBFpkqYjYcX1Am4O919MSi9nawPeSojChtShGI3+n8sQ+PJF6OqM01ssEoGhr6lG7m1sGRV8cIDNIGF72DDbz+eKXyaZlKhk+JcknyvtioZBOSWeZD5AEj8bYvHJNeguEX7HtLmcFQbBt/XB8GYU41DqqAh8RLCwxlEyjMYyenNEL/65/pjhk+YE+KaG3oxJ+tvhiizT/QHij+zX1EiVLJGtVoudtO9zzv6bcYQZtSSpUxoIBI0o0I8BIvaxN/Id9vrtiMdLWxzRyLMoKG9wTfgjy9cUV1LnM5ielqo4JYZdayM+okaSLHw788fjh1Jz7QnFRfYsqMhkqqZpjp6kAICLso25LaSW4HB7+uH+UZSuVQgNLrc+FtBOgb9h8sJxkuaipLmeMh/vMJ2vYm5WxQja5sRb4W2xpIZHQL1Dey7i29+++1/oMQyQl0UUo3oIbfY89jfAk0ehtOq3hspttfFxlDMpI4HGPHdTGFQEMP3tr45nikPzRXHD0obk6ri+m25+GJqFWz3LMpsAgsDttimNXCWkc3BuLHjyxcrJHCkaKbILAk3PxPmcUhjkkByTYNImsuekIuoLaWHO19/1fFbU0b000YiVGKbHTcg3v8ArjF7p1BZgNu42N8RSORh9o9rH9wncfX+uFUJX0HkqM1NlTgyPFG0jPY6ltp38h2PwJxfVUkEFMkvTKSdTQgIO7fod8OpKaRFVKdwE/eD3B+RHGAZspqZKSFDLHJIjhmDlgpt68kj0t8sFQmwvIqA2yePXFGJJXZl0sR+63kfPY7DBhp8oWolZpxHOdIeFLjTtuSttrD0+ODqlKo0USUwgEyyXcHUkbJbcWBO+ABl1fIkTTe7LKk7SMyMxJBA2uRe+H+FpWRllbQNm9UlVStTK0kMkI1lpSV8N7qStiObG/pjH/tGuoq33mBUDiw19PwkC1rjvuBjT1/sxmFVUSSrUU+l1I6bFhfm1zby8h+WBD7F17IEM1Otx4yJHuTtvuvmL4eMH7It+wqllos4MNRCqwVqAFVLHxsOdQFub/TF+VZtFT1P7Oq06VQz6W1fccsWJa/Ytv8AQ4Vr7E5ipBE9MNzsHbbyt4cM6rI83rcralqHo3lVVEcmpub7/u7d/PtxzjfHJaXRWORS1Iy2Y1tLHm1ZLAqxqrkQ6AdIANgRvwQO225wmq8xaWQSKg1KdrA2GNBL/k/z2UktVUP+r9o//pwTN/k4lVmemql1MlrSObAkb8L58Y6FGuwuS9GKapmaUS9Q613BvuMRkd5ANZub2vbjGs/9nGbay3vFF/vv/wCnE1/yeZwP/wAzRc3++/8A6cNVEx3/AJOv/h+c+dU3/lTHYY+y2T1OSZbLTVLxM7zGQGIkixCjuB5Y7FF0I+z/2Q=="/>
          <p:cNvSpPr>
            <a:spLocks noChangeAspect="1" noChangeArrowheads="1"/>
          </p:cNvSpPr>
          <p:nvPr/>
        </p:nvSpPr>
        <p:spPr bwMode="auto">
          <a:xfrm>
            <a:off x="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7" name="Picture 26" descr="cover_image"/>
          <p:cNvPicPr/>
          <p:nvPr/>
        </p:nvPicPr>
        <p:blipFill>
          <a:blip r:embed="rId12" cstate="print"/>
          <a:srcRect/>
          <a:stretch>
            <a:fillRect/>
          </a:stretch>
        </p:blipFill>
        <p:spPr bwMode="auto">
          <a:xfrm>
            <a:off x="1447800" y="1143000"/>
            <a:ext cx="1524000" cy="1295400"/>
          </a:xfrm>
          <a:prstGeom prst="rect">
            <a:avLst/>
          </a:prstGeom>
          <a:noFill/>
          <a:ln w="9525">
            <a:solidFill>
              <a:schemeClr val="tx1"/>
            </a:solidFill>
            <a:miter lim="800000"/>
            <a:headEnd/>
            <a:tailEnd/>
          </a:ln>
        </p:spPr>
      </p:pic>
      <p:pic>
        <p:nvPicPr>
          <p:cNvPr id="26" name="Picture 25" descr="untitled.png"/>
          <p:cNvPicPr>
            <a:picLocks noChangeAspect="1"/>
          </p:cNvPicPr>
          <p:nvPr/>
        </p:nvPicPr>
        <p:blipFill>
          <a:blip r:embed="rId13" cstate="print"/>
          <a:stretch>
            <a:fillRect/>
          </a:stretch>
        </p:blipFill>
        <p:spPr>
          <a:xfrm>
            <a:off x="762000" y="1981200"/>
            <a:ext cx="1219200" cy="1566203"/>
          </a:xfrm>
          <a:prstGeom prst="rect">
            <a:avLst/>
          </a:prstGeom>
        </p:spPr>
      </p:pic>
      <p:pic>
        <p:nvPicPr>
          <p:cNvPr id="28" name="Picture 10" descr="https://encrypted-tbn3.gstatic.com/images?q=tbn:ANd9GcTGiw3hzKa9aGbhxNoF42egGoDF-nKRayn8cMIq_1IzmHabRiW3">
            <a:hlinkClick r:id="rId14"/>
          </p:cNvPr>
          <p:cNvPicPr>
            <a:picLocks noChangeAspect="1" noChangeArrowheads="1"/>
          </p:cNvPicPr>
          <p:nvPr/>
        </p:nvPicPr>
        <p:blipFill>
          <a:blip r:embed="rId15" cstate="print"/>
          <a:srcRect/>
          <a:stretch>
            <a:fillRect/>
          </a:stretch>
        </p:blipFill>
        <p:spPr bwMode="auto">
          <a:xfrm>
            <a:off x="6477000" y="3581400"/>
            <a:ext cx="1479176" cy="1143000"/>
          </a:xfrm>
          <a:prstGeom prst="rect">
            <a:avLst/>
          </a:prstGeom>
          <a:noFill/>
        </p:spPr>
      </p:pic>
    </p:spTree>
  </p:cSld>
  <p:clrMapOvr>
    <a:masterClrMapping/>
  </p:clrMapOvr>
  <p:transition advTm="4602"/>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1524000" cy="707886"/>
          </a:xfrm>
          <a:prstGeom prst="rect">
            <a:avLst/>
          </a:prstGeom>
          <a:noFill/>
        </p:spPr>
        <p:txBody>
          <a:bodyPr wrap="square" rtlCol="0">
            <a:spAutoFit/>
          </a:bodyPr>
          <a:lstStyle/>
          <a:p>
            <a:r>
              <a:rPr lang="en-US" sz="4000" b="1" dirty="0" smtClean="0"/>
              <a:t>Art</a:t>
            </a:r>
            <a:endParaRPr lang="en-US" sz="4000" b="1" dirty="0"/>
          </a:p>
        </p:txBody>
      </p:sp>
      <p:pic>
        <p:nvPicPr>
          <p:cNvPr id="3" name="Picture 2" descr="Louisa Matthíasdóttir, Gul, 1990. "/>
          <p:cNvPicPr>
            <a:picLocks noChangeAspect="1" noChangeArrowheads="1"/>
          </p:cNvPicPr>
          <p:nvPr/>
        </p:nvPicPr>
        <p:blipFill>
          <a:blip r:embed="rId2" cstate="print"/>
          <a:srcRect/>
          <a:stretch>
            <a:fillRect/>
          </a:stretch>
        </p:blipFill>
        <p:spPr bwMode="auto">
          <a:xfrm>
            <a:off x="228600" y="1143000"/>
            <a:ext cx="1981200" cy="1497419"/>
          </a:xfrm>
          <a:prstGeom prst="rect">
            <a:avLst/>
          </a:prstGeom>
          <a:noFill/>
          <a:ln>
            <a:solidFill>
              <a:schemeClr val="tx1"/>
            </a:solidFill>
          </a:ln>
        </p:spPr>
      </p:pic>
      <p:pic>
        <p:nvPicPr>
          <p:cNvPr id="4" name="Content Placeholder 7" descr="seacosat (Small).jpg"/>
          <p:cNvPicPr>
            <a:picLocks noChangeAspect="1"/>
          </p:cNvPicPr>
          <p:nvPr/>
        </p:nvPicPr>
        <p:blipFill>
          <a:blip r:embed="rId3" cstate="print"/>
          <a:stretch>
            <a:fillRect/>
          </a:stretch>
        </p:blipFill>
        <p:spPr>
          <a:xfrm>
            <a:off x="2514600" y="1066800"/>
            <a:ext cx="1828800" cy="1511617"/>
          </a:xfrm>
          <a:prstGeom prst="rect">
            <a:avLst/>
          </a:prstGeom>
          <a:ln>
            <a:solidFill>
              <a:schemeClr val="tx1"/>
            </a:solidFill>
          </a:ln>
        </p:spPr>
      </p:pic>
      <p:pic>
        <p:nvPicPr>
          <p:cNvPr id="5" name="Picture 2" descr="Landscape with Two Peasant Women">
            <a:hlinkClick r:id="rId4"/>
          </p:cNvPr>
          <p:cNvPicPr>
            <a:picLocks noChangeAspect="1" noChangeArrowheads="1"/>
          </p:cNvPicPr>
          <p:nvPr/>
        </p:nvPicPr>
        <p:blipFill>
          <a:blip r:embed="rId5" cstate="print"/>
          <a:srcRect/>
          <a:stretch>
            <a:fillRect/>
          </a:stretch>
        </p:blipFill>
        <p:spPr bwMode="auto">
          <a:xfrm>
            <a:off x="4572000" y="1066800"/>
            <a:ext cx="1790820" cy="1524000"/>
          </a:xfrm>
          <a:prstGeom prst="rect">
            <a:avLst/>
          </a:prstGeom>
          <a:noFill/>
          <a:ln>
            <a:solidFill>
              <a:schemeClr val="tx1"/>
            </a:solidFill>
          </a:ln>
        </p:spPr>
      </p:pic>
      <p:pic>
        <p:nvPicPr>
          <p:cNvPr id="6" name="Content Placeholder 3" descr="View (Small).jpg"/>
          <p:cNvPicPr>
            <a:picLocks noChangeAspect="1"/>
          </p:cNvPicPr>
          <p:nvPr/>
        </p:nvPicPr>
        <p:blipFill>
          <a:blip r:embed="rId6" cstate="print"/>
          <a:stretch>
            <a:fillRect/>
          </a:stretch>
        </p:blipFill>
        <p:spPr>
          <a:xfrm>
            <a:off x="6553200" y="1066800"/>
            <a:ext cx="2003660" cy="1487090"/>
          </a:xfrm>
          <a:prstGeom prst="rect">
            <a:avLst/>
          </a:prstGeom>
          <a:ln>
            <a:solidFill>
              <a:schemeClr val="tx1"/>
            </a:solidFill>
          </a:ln>
        </p:spPr>
      </p:pic>
      <p:pic>
        <p:nvPicPr>
          <p:cNvPr id="7" name="Content Placeholder 3" descr="study_of_clouds-400 (Small).jpg"/>
          <p:cNvPicPr>
            <a:picLocks noChangeAspect="1"/>
          </p:cNvPicPr>
          <p:nvPr/>
        </p:nvPicPr>
        <p:blipFill>
          <a:blip r:embed="rId7" cstate="print"/>
          <a:stretch>
            <a:fillRect/>
          </a:stretch>
        </p:blipFill>
        <p:spPr>
          <a:xfrm>
            <a:off x="381000" y="3505200"/>
            <a:ext cx="1787667" cy="1497171"/>
          </a:xfrm>
          <a:prstGeom prst="rect">
            <a:avLst/>
          </a:prstGeom>
          <a:ln>
            <a:solidFill>
              <a:schemeClr val="tx1"/>
            </a:solidFill>
          </a:ln>
        </p:spPr>
      </p:pic>
      <p:pic>
        <p:nvPicPr>
          <p:cNvPr id="8" name="Content Placeholder 3" descr="Hampstead (Small).jpg"/>
          <p:cNvPicPr>
            <a:picLocks noChangeAspect="1"/>
          </p:cNvPicPr>
          <p:nvPr/>
        </p:nvPicPr>
        <p:blipFill>
          <a:blip r:embed="rId8" cstate="print"/>
          <a:stretch>
            <a:fillRect/>
          </a:stretch>
        </p:blipFill>
        <p:spPr>
          <a:xfrm>
            <a:off x="2438400" y="3276600"/>
            <a:ext cx="1828800" cy="1463040"/>
          </a:xfrm>
          <a:prstGeom prst="rect">
            <a:avLst/>
          </a:prstGeom>
          <a:ln>
            <a:solidFill>
              <a:schemeClr val="tx1"/>
            </a:solidFill>
          </a:ln>
        </p:spPr>
      </p:pic>
      <p:pic>
        <p:nvPicPr>
          <p:cNvPr id="9" name="Content Placeholder 3" descr="view_of_toledo (Small).jpg"/>
          <p:cNvPicPr>
            <a:picLocks noChangeAspect="1"/>
          </p:cNvPicPr>
          <p:nvPr/>
        </p:nvPicPr>
        <p:blipFill>
          <a:blip r:embed="rId9" cstate="print"/>
          <a:stretch>
            <a:fillRect/>
          </a:stretch>
        </p:blipFill>
        <p:spPr>
          <a:xfrm>
            <a:off x="4419600" y="4343400"/>
            <a:ext cx="1870109" cy="2087563"/>
          </a:xfrm>
          <a:prstGeom prst="rect">
            <a:avLst/>
          </a:prstGeom>
          <a:ln>
            <a:solidFill>
              <a:schemeClr val="tx1"/>
            </a:solidFill>
          </a:ln>
        </p:spPr>
      </p:pic>
      <p:cxnSp>
        <p:nvCxnSpPr>
          <p:cNvPr id="11" name="Straight Connector 10"/>
          <p:cNvCxnSpPr/>
          <p:nvPr/>
        </p:nvCxnSpPr>
        <p:spPr>
          <a:xfrm>
            <a:off x="152400" y="3048000"/>
            <a:ext cx="8686800" cy="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pic>
        <p:nvPicPr>
          <p:cNvPr id="12" name="Content Placeholder 3" descr="starry night (Small).jpg"/>
          <p:cNvPicPr>
            <a:picLocks noChangeAspect="1"/>
          </p:cNvPicPr>
          <p:nvPr/>
        </p:nvPicPr>
        <p:blipFill>
          <a:blip r:embed="rId10" cstate="print"/>
          <a:stretch>
            <a:fillRect/>
          </a:stretch>
        </p:blipFill>
        <p:spPr>
          <a:xfrm>
            <a:off x="6477000" y="3352800"/>
            <a:ext cx="2209800" cy="1695331"/>
          </a:xfrm>
          <a:prstGeom prst="rect">
            <a:avLst/>
          </a:prstGeom>
          <a:ln>
            <a:solidFill>
              <a:schemeClr val="tx1"/>
            </a:solidFill>
          </a:ln>
        </p:spPr>
      </p:pic>
      <p:pic>
        <p:nvPicPr>
          <p:cNvPr id="13" name="Picture 2" descr="image"/>
          <p:cNvPicPr>
            <a:picLocks noChangeAspect="1" noChangeArrowheads="1"/>
          </p:cNvPicPr>
          <p:nvPr/>
        </p:nvPicPr>
        <p:blipFill>
          <a:blip r:embed="rId11" cstate="print"/>
          <a:srcRect/>
          <a:stretch>
            <a:fillRect/>
          </a:stretch>
        </p:blipFill>
        <p:spPr bwMode="auto">
          <a:xfrm>
            <a:off x="6781800" y="5181600"/>
            <a:ext cx="1124150" cy="1446066"/>
          </a:xfrm>
          <a:prstGeom prst="rect">
            <a:avLst/>
          </a:prstGeom>
          <a:noFill/>
          <a:ln>
            <a:solidFill>
              <a:schemeClr val="tx1"/>
            </a:solidFill>
          </a:ln>
        </p:spPr>
      </p:pic>
      <p:pic>
        <p:nvPicPr>
          <p:cNvPr id="14" name="Content Placeholder 3" descr="Untitled #13 (Small).jpg"/>
          <p:cNvPicPr>
            <a:picLocks noChangeAspect="1"/>
          </p:cNvPicPr>
          <p:nvPr/>
        </p:nvPicPr>
        <p:blipFill>
          <a:blip r:embed="rId12" cstate="print"/>
          <a:stretch>
            <a:fillRect/>
          </a:stretch>
        </p:blipFill>
        <p:spPr>
          <a:xfrm>
            <a:off x="1905000" y="5105400"/>
            <a:ext cx="2048256" cy="1600200"/>
          </a:xfrm>
          <a:prstGeom prst="rect">
            <a:avLst/>
          </a:prstGeom>
          <a:ln>
            <a:solidFill>
              <a:schemeClr val="tx1"/>
            </a:solidFill>
          </a:ln>
        </p:spPr>
      </p:pic>
      <p:sp>
        <p:nvSpPr>
          <p:cNvPr id="15" name="TextBox 14"/>
          <p:cNvSpPr txBox="1"/>
          <p:nvPr/>
        </p:nvSpPr>
        <p:spPr>
          <a:xfrm>
            <a:off x="3657600" y="533400"/>
            <a:ext cx="2133600" cy="381000"/>
          </a:xfrm>
          <a:prstGeom prst="rect">
            <a:avLst/>
          </a:prstGeom>
          <a:noFill/>
        </p:spPr>
        <p:txBody>
          <a:bodyPr wrap="square" rtlCol="0">
            <a:spAutoFit/>
          </a:bodyPr>
          <a:lstStyle/>
          <a:p>
            <a:pPr algn="ctr"/>
            <a:r>
              <a:rPr lang="en-US" dirty="0" smtClean="0"/>
              <a:t>Earth Images</a:t>
            </a:r>
            <a:endParaRPr lang="en-US" dirty="0"/>
          </a:p>
        </p:txBody>
      </p:sp>
      <p:sp>
        <p:nvSpPr>
          <p:cNvPr id="16" name="TextBox 15"/>
          <p:cNvSpPr txBox="1"/>
          <p:nvPr/>
        </p:nvSpPr>
        <p:spPr>
          <a:xfrm>
            <a:off x="4343400" y="3657600"/>
            <a:ext cx="1828800" cy="381000"/>
          </a:xfrm>
          <a:prstGeom prst="rect">
            <a:avLst/>
          </a:prstGeom>
          <a:noFill/>
        </p:spPr>
        <p:txBody>
          <a:bodyPr wrap="square" rtlCol="0">
            <a:spAutoFit/>
          </a:bodyPr>
          <a:lstStyle/>
          <a:p>
            <a:pPr algn="ctr"/>
            <a:r>
              <a:rPr lang="en-US" dirty="0" smtClean="0"/>
              <a:t>Sky Images</a:t>
            </a:r>
            <a:endParaRPr lang="en-US" dirty="0"/>
          </a:p>
        </p:txBody>
      </p:sp>
    </p:spTree>
    <p:extLst>
      <p:ext uri="{BB962C8B-B14F-4D97-AF65-F5344CB8AC3E}">
        <p14:creationId xmlns="" xmlns:p14="http://schemas.microsoft.com/office/powerpoint/2010/main" val="4241271144"/>
      </p:ext>
    </p:extLst>
  </p:cSld>
  <p:clrMapOvr>
    <a:masterClrMapping/>
  </p:clrMapOvr>
  <p:transition advTm="5024"/>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239000" y="2057400"/>
            <a:ext cx="1577975" cy="1524000"/>
            <a:chOff x="4733" y="9880"/>
            <a:chExt cx="2486" cy="2531"/>
          </a:xfrm>
        </p:grpSpPr>
        <p:sp>
          <p:nvSpPr>
            <p:cNvPr id="23555" name="Oval 3"/>
            <p:cNvSpPr>
              <a:spLocks noChangeArrowheads="1"/>
            </p:cNvSpPr>
            <p:nvPr/>
          </p:nvSpPr>
          <p:spPr bwMode="auto">
            <a:xfrm>
              <a:off x="4733" y="9880"/>
              <a:ext cx="2486" cy="2531"/>
            </a:xfrm>
            <a:prstGeom prst="ellipse">
              <a:avLst/>
            </a:prstGeom>
            <a:solidFill>
              <a:srgbClr val="F79646"/>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56" name="Text Box 4"/>
            <p:cNvSpPr txBox="1">
              <a:spLocks noChangeArrowheads="1"/>
            </p:cNvSpPr>
            <p:nvPr/>
          </p:nvSpPr>
          <p:spPr bwMode="auto">
            <a:xfrm>
              <a:off x="4885" y="10340"/>
              <a:ext cx="2199" cy="1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Arial" pitchFamily="34" charset="0"/>
                </a:rPr>
                <a:t>DIVIDE</a:t>
              </a:r>
              <a:r>
                <a:rPr kumimoji="0" lang="en-US" sz="1200" b="1" i="0" u="none" strike="noStrike" cap="none" normalizeH="0" baseline="0" smtClean="0">
                  <a:ln>
                    <a:noFill/>
                  </a:ln>
                  <a:solidFill>
                    <a:schemeClr val="tx1"/>
                  </a:solidFill>
                  <a:effectLst/>
                  <a:latin typeface="Calibri" pitchFamily="34" charset="0"/>
                  <a:cs typeface="Arial" pitchFamily="34" charset="0"/>
                </a:rPr>
                <a:t> the unit into weeks and </a:t>
              </a:r>
              <a:r>
                <a:rPr kumimoji="0" lang="en-US" sz="1600" b="1" i="0" u="none" strike="noStrike" cap="none" normalizeH="0" baseline="0" smtClean="0">
                  <a:ln>
                    <a:noFill/>
                  </a:ln>
                  <a:solidFill>
                    <a:schemeClr val="tx1"/>
                  </a:solidFill>
                  <a:effectLst/>
                  <a:latin typeface="Calibri" pitchFamily="34" charset="0"/>
                  <a:cs typeface="Arial" pitchFamily="34" charset="0"/>
                </a:rPr>
                <a:t>DISTRIBUTE </a:t>
              </a:r>
              <a:r>
                <a:rPr kumimoji="0" lang="en-US" sz="1200" b="1" i="0" u="none" strike="noStrike" cap="none" normalizeH="0" baseline="0" smtClean="0">
                  <a:ln>
                    <a:noFill/>
                  </a:ln>
                  <a:solidFill>
                    <a:schemeClr val="tx1"/>
                  </a:solidFill>
                  <a:effectLst/>
                  <a:latin typeface="Calibri" pitchFamily="34" charset="0"/>
                  <a:cs typeface="Arial" pitchFamily="34" charset="0"/>
                </a:rPr>
                <a:t>the standards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pic>
        <p:nvPicPr>
          <p:cNvPr id="28" name="Picture 1"/>
          <p:cNvPicPr>
            <a:picLocks noChangeAspect="1" noChangeArrowheads="1"/>
          </p:cNvPicPr>
          <p:nvPr/>
        </p:nvPicPr>
        <p:blipFill>
          <a:blip r:embed="rId4" cstate="print"/>
          <a:srcRect/>
          <a:stretch>
            <a:fillRect/>
          </a:stretch>
        </p:blipFill>
        <p:spPr bwMode="auto">
          <a:xfrm>
            <a:off x="7467600" y="228600"/>
            <a:ext cx="1676400" cy="1284589"/>
          </a:xfrm>
          <a:prstGeom prst="rect">
            <a:avLst/>
          </a:prstGeom>
          <a:noFill/>
          <a:ln w="9525">
            <a:noFill/>
            <a:miter lim="800000"/>
            <a:headEnd/>
            <a:tailEnd/>
          </a:ln>
        </p:spPr>
      </p:pic>
      <p:graphicFrame>
        <p:nvGraphicFramePr>
          <p:cNvPr id="11" name="Table 10"/>
          <p:cNvGraphicFramePr>
            <a:graphicFrameLocks noGrp="1"/>
          </p:cNvGraphicFramePr>
          <p:nvPr>
            <p:extLst>
              <p:ext uri="{D42A27DB-BD31-4B8C-83A1-F6EECF244321}">
                <p14:modId xmlns="" xmlns:p14="http://schemas.microsoft.com/office/powerpoint/2010/main" val="1214608281"/>
              </p:ext>
            </p:extLst>
          </p:nvPr>
        </p:nvGraphicFramePr>
        <p:xfrm>
          <a:off x="304800" y="228600"/>
          <a:ext cx="6705600" cy="5372392"/>
        </p:xfrm>
        <a:graphic>
          <a:graphicData uri="http://schemas.openxmlformats.org/drawingml/2006/table">
            <a:tbl>
              <a:tblPr firstRow="1" bandRow="1">
                <a:tableStyleId>{5C22544A-7EE6-4342-B048-85BDC9FD1C3A}</a:tableStyleId>
              </a:tblPr>
              <a:tblGrid>
                <a:gridCol w="922020"/>
                <a:gridCol w="3548380"/>
                <a:gridCol w="2235200"/>
              </a:tblGrid>
              <a:tr h="404152">
                <a:tc>
                  <a:txBody>
                    <a:bodyPr/>
                    <a:lstStyle/>
                    <a:p>
                      <a:r>
                        <a:rPr lang="en-US" dirty="0" smtClean="0"/>
                        <a:t>Week</a:t>
                      </a:r>
                      <a:endParaRPr lang="en-US" dirty="0"/>
                    </a:p>
                  </a:txBody>
                  <a:tcPr/>
                </a:tc>
                <a:tc>
                  <a:txBody>
                    <a:bodyPr/>
                    <a:lstStyle/>
                    <a:p>
                      <a:r>
                        <a:rPr lang="en-US" dirty="0" smtClean="0"/>
                        <a:t>Standards</a:t>
                      </a:r>
                      <a:endParaRPr lang="en-US" dirty="0"/>
                    </a:p>
                  </a:txBody>
                  <a:tcPr/>
                </a:tc>
                <a:tc>
                  <a:txBody>
                    <a:bodyPr/>
                    <a:lstStyle/>
                    <a:p>
                      <a:r>
                        <a:rPr lang="en-US" dirty="0" smtClean="0"/>
                        <a:t>Texts</a:t>
                      </a:r>
                      <a:endParaRPr lang="en-US" dirty="0"/>
                    </a:p>
                  </a:txBody>
                  <a:tcPr/>
                </a:tc>
              </a:tr>
              <a:tr h="631141">
                <a:tc>
                  <a:txBody>
                    <a:bodyPr/>
                    <a:lstStyle/>
                    <a:p>
                      <a:pPr algn="ctr"/>
                      <a:r>
                        <a:rPr lang="en-US" sz="3200" dirty="0" smtClean="0"/>
                        <a:t>1</a:t>
                      </a:r>
                      <a:endParaRPr lang="en-US" sz="3200" dirty="0"/>
                    </a:p>
                  </a:txBody>
                  <a:tcPr/>
                </a:tc>
                <a:tc>
                  <a:txBody>
                    <a:bodyPr/>
                    <a:lstStyle/>
                    <a:p>
                      <a:r>
                        <a:rPr lang="en-US" sz="1600" dirty="0" smtClean="0"/>
                        <a:t>RI.4.3 Explain events, procedures, ideas, or concepts in a historical, scientific, or technical text, including what happened and why, based on specific information in the text.</a:t>
                      </a:r>
                    </a:p>
                    <a:p>
                      <a:r>
                        <a:rPr lang="en-US" sz="1600" dirty="0" smtClean="0"/>
                        <a:t>RI.4.4 Determine the meaning of general academic and domain-specific words or phrases in a text relevant to a grade 4 topic or subject area.</a:t>
                      </a:r>
                    </a:p>
                    <a:p>
                      <a:r>
                        <a:rPr lang="en-US" sz="1600" dirty="0" smtClean="0"/>
                        <a:t>RL.4.4 Determine the meaning of words and phrases as they are used in a text, including those that allude to significant characters found in mythology (e.g., Herculean).</a:t>
                      </a:r>
                    </a:p>
                    <a:p>
                      <a:r>
                        <a:rPr lang="en-US" sz="1600" dirty="0" smtClean="0"/>
                        <a:t>L.4.2b. Use commas and quotation marks to mark direct speech and quotations from a text.</a:t>
                      </a:r>
                    </a:p>
                    <a:p>
                      <a:r>
                        <a:rPr lang="en-US" sz="1600" dirty="0" smtClean="0"/>
                        <a:t>L.4.2c. Use a comma before a coordinating conjunction in a compound sentence.</a:t>
                      </a:r>
                      <a:endParaRPr lang="en-US" sz="1600" dirty="0"/>
                    </a:p>
                  </a:txBody>
                  <a:tcPr/>
                </a:tc>
                <a:tc>
                  <a:txBody>
                    <a:bodyPr/>
                    <a:lstStyle/>
                    <a:p>
                      <a:r>
                        <a:rPr lang="en-US" sz="1200" dirty="0" smtClean="0"/>
                        <a:t>Videos discussing constellations</a:t>
                      </a:r>
                    </a:p>
                    <a:p>
                      <a:r>
                        <a:rPr lang="en-US" sz="1200" dirty="0" err="1" smtClean="0"/>
                        <a:t>BrainPop</a:t>
                      </a:r>
                      <a:r>
                        <a:rPr lang="en-US" sz="1200" dirty="0" smtClean="0"/>
                        <a:t>:  Constellations</a:t>
                      </a:r>
                      <a:endParaRPr lang="en-US" sz="1200" dirty="0"/>
                    </a:p>
                  </a:txBody>
                  <a:tcPr/>
                </a:tc>
              </a:tr>
            </a:tbl>
          </a:graphicData>
        </a:graphic>
      </p:graphicFrame>
      <p:pic>
        <p:nvPicPr>
          <p:cNvPr id="1026"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914904" y="1454976"/>
            <a:ext cx="841981" cy="9989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906826" y="1251126"/>
            <a:ext cx="918024" cy="7033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097776" y="2442178"/>
            <a:ext cx="727074" cy="8598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5064571" y="3736286"/>
            <a:ext cx="1205457" cy="8914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41" name="Picture 17"/>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5821979" y="4800600"/>
            <a:ext cx="929868" cy="6705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10" descr="https://encrypted-tbn3.gstatic.com/images?q=tbn:ANd9GcTGiw3hzKa9aGbhxNoF42egGoDF-nKRayn8cMIq_1IzmHabRiW3">
            <a:hlinkClick r:id="rId10"/>
          </p:cNvPr>
          <p:cNvPicPr>
            <a:picLocks noChangeAspect="1" noChangeArrowheads="1"/>
          </p:cNvPicPr>
          <p:nvPr/>
        </p:nvPicPr>
        <p:blipFill>
          <a:blip r:embed="rId11" cstate="print"/>
          <a:srcRect/>
          <a:stretch>
            <a:fillRect/>
          </a:stretch>
        </p:blipFill>
        <p:spPr bwMode="auto">
          <a:xfrm>
            <a:off x="4876800" y="2667000"/>
            <a:ext cx="1084729" cy="838200"/>
          </a:xfrm>
          <a:prstGeom prst="rect">
            <a:avLst/>
          </a:prstGeom>
          <a:noFill/>
        </p:spPr>
      </p:pic>
      <p:pic>
        <p:nvPicPr>
          <p:cNvPr id="14" name="Recorded Sound">
            <a:hlinkClick r:id="" action="ppaction://media"/>
          </p:cNvPr>
          <p:cNvPicPr>
            <a:picLocks noRot="1" noChangeAspect="1"/>
          </p:cNvPicPr>
          <p:nvPr>
            <a:wavAudioFile r:embed="rId1" name="Recorded Sound"/>
          </p:nvPr>
        </p:nvPicPr>
        <p:blipFill>
          <a:blip r:embed="rId12" cstate="print"/>
          <a:stretch>
            <a:fillRect/>
          </a:stretch>
        </p:blipFill>
        <p:spPr>
          <a:xfrm>
            <a:off x="8305800" y="6248400"/>
            <a:ext cx="304800" cy="304800"/>
          </a:xfrm>
          <a:prstGeom prst="rect">
            <a:avLst/>
          </a:prstGeom>
        </p:spPr>
      </p:pic>
    </p:spTree>
    <p:extLst>
      <p:ext uri="{BB962C8B-B14F-4D97-AF65-F5344CB8AC3E}">
        <p14:creationId xmlns="" xmlns:p14="http://schemas.microsoft.com/office/powerpoint/2010/main" val="3930511711"/>
      </p:ext>
    </p:extLst>
  </p:cSld>
  <p:clrMapOvr>
    <a:masterClrMapping/>
  </p:clrMapOvr>
  <p:transition advTm="5951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64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1472</TotalTime>
  <Words>771</Words>
  <Application>Microsoft Office PowerPoint</Application>
  <PresentationFormat>On-screen Show (4:3)</PresentationFormat>
  <Paragraphs>98</Paragraphs>
  <Slides>14</Slides>
  <Notes>6</Notes>
  <HiddenSlides>0</HiddenSlides>
  <MMClips>10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New Texts</vt:lpstr>
      <vt:lpstr>Slide 6</vt:lpstr>
      <vt:lpstr>Slide 7</vt:lpstr>
      <vt:lpstr>Slide 8</vt:lpstr>
      <vt:lpstr>Slide 9</vt:lpstr>
      <vt:lpstr>Slide 10</vt:lpstr>
      <vt:lpstr>Slide 11</vt:lpstr>
      <vt:lpstr>Slide 12</vt:lpstr>
      <vt:lpstr>Slide 13</vt:lpstr>
      <vt:lpstr>Slide 14</vt:lpstr>
    </vt:vector>
  </TitlesOfParts>
  <Company>RPS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dc:creator>
  <cp:lastModifiedBy>st</cp:lastModifiedBy>
  <cp:revision>146</cp:revision>
  <dcterms:created xsi:type="dcterms:W3CDTF">2014-09-19T19:39:37Z</dcterms:created>
  <dcterms:modified xsi:type="dcterms:W3CDTF">2015-02-06T18:10:25Z</dcterms:modified>
</cp:coreProperties>
</file>