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DDB3-FCA4-401E-9289-CFE2D277495D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EF5ED-BFC2-4C0F-AE92-E32D681EE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FU1YjpVNMKk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youtube.com/watch?v=9N8lXfLiH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2hHCXaIiRvA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youtube.com/watch?v=T4ao1hrCYo8" TargetMode="External"/><Relationship Id="rId9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114800"/>
            <a:ext cx="1665816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grey k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152400"/>
            <a:ext cx="1571625" cy="236668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 descr="young merli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1752600"/>
            <a:ext cx="1742410" cy="26289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8" name="Picture 7" descr="ella enchant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0" y="2057400"/>
            <a:ext cx="1752600" cy="2609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67000" y="28194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4</a:t>
            </a:r>
            <a:r>
              <a:rPr lang="en-US" sz="2400" baseline="30000" dirty="0" smtClean="0">
                <a:latin typeface="Comic Sans MS" pitchFamily="66" charset="0"/>
              </a:rPr>
              <a:t>th</a:t>
            </a:r>
            <a:r>
              <a:rPr lang="en-US" sz="2400" dirty="0" smtClean="0">
                <a:latin typeface="Comic Sans MS" pitchFamily="66" charset="0"/>
              </a:rPr>
              <a:t> Grade Whole Novel Studies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Your Goal…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Compare and contrast the treatment of similar themes and topics.</a:t>
            </a:r>
          </a:p>
          <a:p>
            <a:r>
              <a:rPr lang="en-US" dirty="0" smtClean="0">
                <a:latin typeface="Comic Sans MS" pitchFamily="66" charset="0"/>
              </a:rPr>
              <a:t>Compare and contrast the point of view from which different stories are narrated.</a:t>
            </a:r>
          </a:p>
          <a:p>
            <a:r>
              <a:rPr lang="en-US" dirty="0" smtClean="0">
                <a:latin typeface="Comic Sans MS" pitchFamily="66" charset="0"/>
              </a:rPr>
              <a:t>Determine the meaning of words and phrases as they are used in a text.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How will you do this?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ki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600200"/>
            <a:ext cx="3657600" cy="3102964"/>
          </a:xfrm>
        </p:spPr>
      </p:pic>
      <p:sp>
        <p:nvSpPr>
          <p:cNvPr id="5" name="TextBox 4"/>
          <p:cNvSpPr txBox="1"/>
          <p:nvPr/>
        </p:nvSpPr>
        <p:spPr>
          <a:xfrm>
            <a:off x="4191000" y="1600200"/>
            <a:ext cx="411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Choose your book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Keep up with your reading by following your calendar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Make notes of your thinking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Comic Sans MS" pitchFamily="66" charset="0"/>
              </a:rPr>
              <a:t>When you are finished, you will have options on how to show your learning.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Calendar?? What Calendar?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Users\l1jones\AppData\Local\Microsoft\Windows\Temporary Internet Files\Content.IE5\LW2GEACC\photo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14524">
            <a:off x="4069555" y="2000073"/>
            <a:ext cx="4064000" cy="304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1752600"/>
            <a:ext cx="2743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Each book has a calendar to help you keep track of your reading.  You can read ahead as much as you want, just be prepared!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What am I writing on sticky notes?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 descr="C:\Users\l1jones\AppData\Local\Microsoft\Windows\Temporary Internet Files\Content.IE5\3OEYA4RH\photo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289235">
            <a:off x="114005" y="1613685"/>
            <a:ext cx="3583754" cy="2687816"/>
          </a:xfrm>
          <a:prstGeom prst="rect">
            <a:avLst/>
          </a:prstGeom>
          <a:noFill/>
        </p:spPr>
      </p:pic>
      <p:pic>
        <p:nvPicPr>
          <p:cNvPr id="5" name="Picture 4" descr="sticky no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828800"/>
            <a:ext cx="2495550" cy="18288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429000" y="2667000"/>
            <a:ext cx="1981200" cy="3810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0" y="4343400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n w="19050">
                  <a:solidFill>
                    <a:schemeClr val="tx1"/>
                  </a:solidFill>
                </a:ln>
                <a:latin typeface="Comic Sans MS" pitchFamily="66" charset="0"/>
              </a:rPr>
              <a:t>Vocabulary</a:t>
            </a:r>
          </a:p>
          <a:p>
            <a:pPr algn="ctr"/>
            <a:r>
              <a:rPr lang="en-US" sz="2400" dirty="0" smtClean="0">
                <a:ln w="19050">
                  <a:solidFill>
                    <a:schemeClr val="tx1"/>
                  </a:solidFill>
                </a:ln>
                <a:latin typeface="Comic Sans MS" pitchFamily="66" charset="0"/>
              </a:rPr>
              <a:t>Thoughts</a:t>
            </a:r>
          </a:p>
          <a:p>
            <a:pPr algn="ctr"/>
            <a:r>
              <a:rPr lang="en-US" sz="2400" dirty="0" smtClean="0">
                <a:ln w="19050">
                  <a:solidFill>
                    <a:schemeClr val="tx1"/>
                  </a:solidFill>
                </a:ln>
                <a:latin typeface="Comic Sans MS" pitchFamily="66" charset="0"/>
              </a:rPr>
              <a:t>Predictions</a:t>
            </a:r>
          </a:p>
          <a:p>
            <a:pPr algn="ctr"/>
            <a:r>
              <a:rPr lang="en-US" sz="2400" dirty="0" smtClean="0">
                <a:ln w="19050">
                  <a:solidFill>
                    <a:schemeClr val="tx1"/>
                  </a:solidFill>
                </a:ln>
                <a:latin typeface="Comic Sans MS" pitchFamily="66" charset="0"/>
              </a:rPr>
              <a:t>Key Points</a:t>
            </a:r>
          </a:p>
          <a:p>
            <a:pPr algn="ctr"/>
            <a:endParaRPr lang="en-US" sz="2400" dirty="0">
              <a:ln w="19050">
                <a:solidFill>
                  <a:schemeClr val="tx1"/>
                </a:solidFill>
              </a:ln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How do I keep up with my stuff?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young merli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752600"/>
            <a:ext cx="1828800" cy="2759242"/>
          </a:xfrm>
        </p:spPr>
      </p:pic>
      <p:sp>
        <p:nvSpPr>
          <p:cNvPr id="5" name="Plus 4"/>
          <p:cNvSpPr/>
          <p:nvPr/>
        </p:nvSpPr>
        <p:spPr>
          <a:xfrm>
            <a:off x="2514600" y="2590800"/>
            <a:ext cx="457200" cy="60960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ticky no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2286000"/>
            <a:ext cx="1871663" cy="1371600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4953000" y="2667000"/>
            <a:ext cx="457200" cy="609600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zip loc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4572000"/>
            <a:ext cx="2143125" cy="1828800"/>
          </a:xfrm>
          <a:prstGeom prst="rect">
            <a:avLst/>
          </a:prstGeom>
        </p:spPr>
      </p:pic>
      <p:pic>
        <p:nvPicPr>
          <p:cNvPr id="3074" name="Picture 2" descr="C:\Users\l1jones\AppData\Local\Microsoft\Windows\Temporary Internet Files\Content.IE5\VPA1C4NL\photo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057400"/>
            <a:ext cx="2108200" cy="1581150"/>
          </a:xfrm>
          <a:prstGeom prst="rect">
            <a:avLst/>
          </a:prstGeom>
          <a:noFill/>
        </p:spPr>
      </p:pic>
      <p:sp>
        <p:nvSpPr>
          <p:cNvPr id="10" name="Equal 9"/>
          <p:cNvSpPr/>
          <p:nvPr/>
        </p:nvSpPr>
        <p:spPr>
          <a:xfrm>
            <a:off x="7543800" y="2743200"/>
            <a:ext cx="685800" cy="3810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746428">
            <a:off x="1833110" y="4312481"/>
            <a:ext cx="1702207" cy="7620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Now What?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 descr="grey king.pn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" y="1752600"/>
            <a:ext cx="2131814" cy="321026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5" name="Picture 4" descr="young merlin.pn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1447800"/>
            <a:ext cx="2045438" cy="30861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7" name="Picture 6" descr="ella enchanted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80688" y="2514600"/>
            <a:ext cx="2363312" cy="3519281"/>
          </a:xfrm>
          <a:prstGeom prst="rect">
            <a:avLst/>
          </a:prstGeom>
        </p:spPr>
      </p:pic>
      <p:pic>
        <p:nvPicPr>
          <p:cNvPr id="8" name="Picture 7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62200" y="3048000"/>
            <a:ext cx="21336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ady_set_go_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371600"/>
            <a:ext cx="7536366" cy="40128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145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Your Goal…</vt:lpstr>
      <vt:lpstr>How will you do this?</vt:lpstr>
      <vt:lpstr>Calendar?? What Calendar?</vt:lpstr>
      <vt:lpstr>What am I writing on sticky notes?</vt:lpstr>
      <vt:lpstr>How do I keep up with my stuff?</vt:lpstr>
      <vt:lpstr>Now What?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19</cp:revision>
  <dcterms:created xsi:type="dcterms:W3CDTF">2014-05-07T14:25:28Z</dcterms:created>
  <dcterms:modified xsi:type="dcterms:W3CDTF">2014-05-07T20:47:15Z</dcterms:modified>
</cp:coreProperties>
</file>