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88" r:id="rId2"/>
    <p:sldId id="289" r:id="rId3"/>
    <p:sldId id="290" r:id="rId4"/>
    <p:sldId id="291" r:id="rId5"/>
    <p:sldId id="292" r:id="rId6"/>
    <p:sldId id="293" r:id="rId7"/>
    <p:sldId id="29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28C25-9E2B-4ACC-A056-A3D7DB4180E2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8D8D5-4AD4-4E70-B5F0-2420F4EA0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Day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Day 2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Contextualize the word- Find it in the text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Say the</a:t>
            </a:r>
            <a:r>
              <a:rPr lang="en-US" baseline="0" dirty="0" smtClean="0"/>
              <a:t> word together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Application-</a:t>
            </a:r>
          </a:p>
          <a:p>
            <a:r>
              <a:rPr lang="en-US" dirty="0" smtClean="0"/>
              <a:t>Students</a:t>
            </a:r>
            <a:r>
              <a:rPr lang="en-US" baseline="0" dirty="0" smtClean="0"/>
              <a:t> need an opportunity to use the words they just learned from the text.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8D8D5-4AD4-4E70-B5F0-2420F4EA0CBD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CCB074-E7F5-4720-9B32-7F623067040A}" type="datetimeFigureOut">
              <a:rPr lang="en-US" smtClean="0"/>
              <a:pPr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0AB41-7412-4C9C-A590-DDF2DC99A67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docid=Mv7PAlgXAHSknM&amp;tbnid=moh1X3XYQG_bYM:&amp;ved=0CAUQjRw&amp;url=http://www.telegraph.co.uk/earth/wildlife/8063915/Pigeon-gulped-down-by-pelican.html&amp;ei=otUQU_nCCYfI2gXZwYCgBA&amp;bvm=bv.62286460,d.b2I&amp;psig=AFQjCNEDZy-glYylvJ0zYem5upQ2seVnbQ&amp;ust=1393698572298928" TargetMode="External"/><Relationship Id="rId3" Type="http://schemas.openxmlformats.org/officeDocument/2006/relationships/hyperlink" Target="http://www.google.com/url?sa=i&amp;rct=j&amp;q=&amp;esrc=s&amp;frm=1&amp;source=images&amp;cd=&amp;cad=rja&amp;docid=8n0HPRCWF3PzpM&amp;tbnid=3FF8WVcvfnCIVM:&amp;ved=0CAUQjRw&amp;url=http://www.flamesofwar.com/?tabid=53&amp;art_id=696&amp;ei=rhUFU_PAMYeekQeUkIDQBA&amp;bvm=bv.61535280,d.aWc&amp;psig=AFQjCNF3Yz6jACnNSAGd9iIqTzrjcx1YuQ&amp;ust=1392928554820939" TargetMode="External"/><Relationship Id="rId7" Type="http://schemas.openxmlformats.org/officeDocument/2006/relationships/hyperlink" Target="https://www.google.com/url?sa=i&amp;rct=j&amp;q=&amp;esrc=s&amp;frm=1&amp;source=images&amp;cd=&amp;cad=rja&amp;docid=OcdiAP26-EdfOM&amp;tbnid=6WXxh3h8rX3M4M:&amp;ved=0CAUQjRw&amp;url=https://shattershield.wordpress.com/category/fluorescent-light-bulbs/&amp;ei=zMYQU5bcIqqi2QWY_ICAAQ&amp;bvm=bv.62286460,d.b2I&amp;psig=AFQjCNGeGFUm9ESdRanpfGHhbB8WVERaqw&amp;ust=1393694768667237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rct=j&amp;q=&amp;esrc=s&amp;frm=1&amp;source=images&amp;cd=&amp;cad=rja&amp;docid=Wx8huqa6kmpPdM&amp;tbnid=FewcbO5x8A4W_M:&amp;ved=0CAUQjRw&amp;url=http://en.wikipedia.org/wiki/Fluorescent_lamp&amp;ei=uMYQU_uRH-jk2QW58ID4Dg&amp;bvm=bv.62286460,d.b2I&amp;psig=AFQjCNGeGFUm9ESdRanpfGHhbB8WVERaqw&amp;ust=1393694768667237" TargetMode="External"/><Relationship Id="rId11" Type="http://schemas.openxmlformats.org/officeDocument/2006/relationships/image" Target="../media/image3.jpeg"/><Relationship Id="rId5" Type="http://schemas.openxmlformats.org/officeDocument/2006/relationships/hyperlink" Target="http://www.google.com/url?sa=i&amp;rct=j&amp;q=&amp;esrc=s&amp;frm=1&amp;source=images&amp;cd=&amp;cad=rja&amp;docid=VSLi9Y5uf41HNM&amp;tbnid=7MQFsksSJx6EeM:&amp;ved=0CAUQjRw&amp;url=http://fineartamerica.com/featured/getting-acquainted-richard-de-wolfe.html&amp;ei=RroQU47YF8ey2gXorICYAg&amp;bvm=bv.61965928,d.b2I&amp;psig=AFQjCNEpr65ymMjJMvn4LySENgs84xxY-A&amp;ust=1393691584055726" TargetMode="External"/><Relationship Id="rId10" Type="http://schemas.openxmlformats.org/officeDocument/2006/relationships/hyperlink" Target="http://www.google.com/url?sa=i&amp;rct=j&amp;q=&amp;esrc=s&amp;frm=1&amp;source=images&amp;cd=&amp;cad=rja&amp;uact=8&amp;docid=QLGNL1HSpH05MM&amp;tbnid=bH1vTziX9gzMqM:&amp;ved=0CAYQjRw&amp;url=http://www.123rf.com/photo_10521699_forbidden-to-make-cuts.html&amp;ei=uNkhU9T8N-m62wWvpYDoCw&amp;bvm=bv.62922401,d.b2I&amp;psig=AFQjCNFub5tXY5ayojCvRLTcSUzcIa7VSA&amp;ust=1394813744314988" TargetMode="External"/><Relationship Id="rId4" Type="http://schemas.openxmlformats.org/officeDocument/2006/relationships/hyperlink" Target="http://www.google.com/url?sa=i&amp;rct=j&amp;q=&amp;esrc=s&amp;frm=1&amp;source=images&amp;cd=&amp;cad=rja&amp;docid=lkJBWZ3x6OOjCM&amp;tbnid=4nWo0PFAEGSqgM:&amp;ved=0CAUQjRw&amp;url=http://en.wikipedia.org/wiki/Cossacks&amp;ei=txUFU57TK8TrkAeil4HIBA&amp;bvm=bv.61535280,d.aWc&amp;psig=AFQjCNF3Yz6jACnNSAGd9iIqTzrjcx1YuQ&amp;ust=1392928554820939" TargetMode="External"/><Relationship Id="rId9" Type="http://schemas.openxmlformats.org/officeDocument/2006/relationships/hyperlink" Target="http://www.google.com/url?sa=i&amp;rct=j&amp;q=&amp;esrc=s&amp;frm=1&amp;source=images&amp;cd=&amp;cad=rja&amp;uact=8&amp;docid=1zbd7JsGV77HYM&amp;tbnid=6nSErffr1lpOaM:&amp;ved=0CAYQjRw&amp;url=http://gitevangelism.blogspot.com/2011/02/git-push-force-and-merging-without.html&amp;ei=ldkhU83OK8iV2QWk9IGQCQ&amp;bvm=bv.62922401,d.b2I&amp;psig=AFQjCNE8tlRNvD4wJjutMyJz3P8YVrtlkw&amp;ust=1394813705180422" TargetMode="Externa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www.google.com/url?sa=i&amp;rct=j&amp;q=&amp;esrc=s&amp;frm=1&amp;source=images&amp;cd=&amp;cad=rja&amp;uact=8&amp;docid=b94yFV5FRxJFnM&amp;tbnid=w35YqK5R2oHuBM:&amp;ved=0CAUQjRw&amp;url=http://www.themobilityresource.com/7-positions-certs-with-disabilities-can-serve-when-disaster-strikes/&amp;ei=NHwYU_zALOWg2AXslYH4Aw&amp;bvm=bv.62577051,d.b2I&amp;psig=AFQjCNH3tCtduDoGK6pg3_iMeg0FBcITgA&amp;ust=1394199983563262" TargetMode="External"/><Relationship Id="rId3" Type="http://schemas.openxmlformats.org/officeDocument/2006/relationships/hyperlink" Target="http://www.google.com/url?sa=i&amp;rct=j&amp;q=&amp;esrc=s&amp;frm=1&amp;source=images&amp;cd=&amp;cad=rja&amp;docid=8n0HPRCWF3PzpM&amp;tbnid=3FF8WVcvfnCIVM:&amp;ved=0CAUQjRw&amp;url=http://www.flamesofwar.com/?tabid=53&amp;art_id=696&amp;ei=rhUFU_PAMYeekQeUkIDQBA&amp;bvm=bv.61535280,d.aWc&amp;psig=AFQjCNF3Yz6jACnNSAGd9iIqTzrjcx1YuQ&amp;ust=1392928554820939" TargetMode="External"/><Relationship Id="rId7" Type="http://schemas.openxmlformats.org/officeDocument/2006/relationships/hyperlink" Target="http://www.google.com/url?sa=i&amp;rct=j&amp;q=&amp;esrc=s&amp;frm=1&amp;source=images&amp;cd=&amp;cad=rja&amp;docid=yt8ea85BM9ooLM&amp;tbnid=f_KgQSa4nllmUM:&amp;ved=0CAUQjRw&amp;url=http://www.michigancriminaldefenselawyer-blog.com/2013/04/michigan-state-statue-victim-of-vandalism.html&amp;ei=m0AXU4f1GqWk2gXvhIDwCA&amp;bvm=bv.62286460,d.b2I&amp;psig=AFQjCNFo8kZQJxFRsTsMqpIyadT8_P0rqA&amp;ust=1394119193217625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google.com/url?sa=i&amp;rct=j&amp;q=&amp;esrc=s&amp;frm=1&amp;source=images&amp;cd=&amp;cad=rja&amp;docid=tUNknW60RFv6MM&amp;tbnid=qM2aEtPM7VQNRM:&amp;ved=0CAUQjRw&amp;url=http://www.commercialappeal.com/photos/2009/nov/16/139946/&amp;ei=UugQU8KCNIaV2QXNjIGYCA&amp;bvm=bv.62286460,d.b2I&amp;psig=AFQjCNHUP0EnR_Rx_bRDv61scBHsfAA97w&amp;ust=1393703352252253" TargetMode="External"/><Relationship Id="rId11" Type="http://schemas.openxmlformats.org/officeDocument/2006/relationships/image" Target="../media/image4.jpeg"/><Relationship Id="rId5" Type="http://schemas.openxmlformats.org/officeDocument/2006/relationships/hyperlink" Target="http://www.google.com/url?sa=i&amp;rct=j&amp;q=&amp;esrc=s&amp;frm=1&amp;source=images&amp;cd=&amp;cad=rja&amp;docid=VSLi9Y5uf41HNM&amp;tbnid=7MQFsksSJx6EeM:&amp;ved=0CAUQjRw&amp;url=http://fineartamerica.com/featured/getting-acquainted-richard-de-wolfe.html&amp;ei=RroQU47YF8ey2gXorICYAg&amp;bvm=bv.61965928,d.b2I&amp;psig=AFQjCNEpr65ymMjJMvn4LySENgs84xxY-A&amp;ust=1393691584055726" TargetMode="External"/><Relationship Id="rId10" Type="http://schemas.openxmlformats.org/officeDocument/2006/relationships/hyperlink" Target="http://www.google.com/url?sa=i&amp;rct=j&amp;q=&amp;esrc=s&amp;frm=1&amp;source=images&amp;cd=&amp;cad=rja&amp;uact=8&amp;docid=hBBUxr0rztOiLM&amp;tbnid=aBJj5n-_qUbcDM:&amp;ved=0CAYQjRw&amp;url=http://www.improve.com/Reasons-Children-Misbehave/3625&amp;ei=StkhU9iqMKmO2gWg8oCgDQ&amp;bvm=bv.62922401,d.b2I&amp;psig=AFQjCNF3FXuJHx6-saefiZ7Uz-RozXk2cQ&amp;ust=1394813637400587" TargetMode="External"/><Relationship Id="rId4" Type="http://schemas.openxmlformats.org/officeDocument/2006/relationships/hyperlink" Target="http://www.google.com/url?sa=i&amp;rct=j&amp;q=&amp;esrc=s&amp;frm=1&amp;source=images&amp;cd=&amp;cad=rja&amp;docid=lkJBWZ3x6OOjCM&amp;tbnid=4nWo0PFAEGSqgM:&amp;ved=0CAUQjRw&amp;url=http://en.wikipedia.org/wiki/Cossacks&amp;ei=txUFU57TK8TrkAeil4HIBA&amp;bvm=bv.61535280,d.aWc&amp;psig=AFQjCNF3Yz6jACnNSAGd9iIqTzrjcx1YuQ&amp;ust=1392928554820939" TargetMode="External"/><Relationship Id="rId9" Type="http://schemas.openxmlformats.org/officeDocument/2006/relationships/hyperlink" Target="http://www.google.com/url?sa=i&amp;rct=j&amp;q=&amp;esrc=s&amp;frm=1&amp;source=images&amp;cd=&amp;cad=rja&amp;uact=8&amp;docid=0dTpWHCkwnuLUM&amp;tbnid=F_07FoeE9bRf2M:&amp;ved=0CAUQjRw&amp;url=http://www.nbsenagaland.com/disaster_management.htm&amp;ei=QXwYU9qgKeWL2AXN2oDwBg&amp;bvm=bv.62577051,d.b2I&amp;psig=AFQjCNH3tCtduDoGK6pg3_iMeg0FBcITgA&amp;ust=1394199983563262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229600" cy="1752600"/>
          </a:xfrm>
        </p:spPr>
        <p:txBody>
          <a:bodyPr>
            <a:noAutofit/>
          </a:bodyPr>
          <a:lstStyle/>
          <a:p>
            <a:r>
              <a:rPr lang="en-US" u="sng" dirty="0" err="1" smtClean="0">
                <a:latin typeface="Comic Sans MS" pitchFamily="66" charset="0"/>
              </a:rPr>
              <a:t>Frindle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smtClean="0">
                <a:latin typeface="Comic Sans MS" pitchFamily="66" charset="0"/>
              </a:rPr>
              <a:t>Day 7</a:t>
            </a:r>
            <a:r>
              <a:rPr lang="en-US" dirty="0" smtClean="0">
                <a:latin typeface="Comic Sans MS" pitchFamily="66" charset="0"/>
              </a:rPr>
              <a:t/>
            </a:r>
            <a:br>
              <a:rPr lang="en-US" dirty="0" smtClean="0">
                <a:latin typeface="Comic Sans MS" pitchFamily="66" charset="0"/>
              </a:rPr>
            </a:br>
            <a:r>
              <a:rPr lang="en-US" dirty="0" smtClean="0">
                <a:latin typeface="Comic Sans MS" pitchFamily="66" charset="0"/>
              </a:rPr>
              <a:t>Chapters 13 &amp; 14</a:t>
            </a:r>
            <a:endParaRPr lang="en-US" dirty="0">
              <a:latin typeface="Comic Sans MS" pitchFamily="66" charset="0"/>
            </a:endParaRPr>
          </a:p>
        </p:txBody>
      </p:sp>
      <p:pic>
        <p:nvPicPr>
          <p:cNvPr id="17410" name="Picture 2" descr="http://blogs.slj.com/afuse8production/files/2012/05/frind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0" y="2133600"/>
            <a:ext cx="2990850" cy="45243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Goal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Comic Sans MS" pitchFamily="66" charset="0"/>
              </a:rPr>
              <a:t>I can use words I learn from a text</a:t>
            </a: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60020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>
                <a:latin typeface="Comic Sans MS" pitchFamily="66" charset="0"/>
              </a:rPr>
              <a:t>Tell your partner about a new word you </a:t>
            </a:r>
            <a:r>
              <a:rPr lang="en-US" b="1" smtClean="0">
                <a:latin typeface="Comic Sans MS" pitchFamily="66" charset="0"/>
              </a:rPr>
              <a:t>learned last week.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dirty="0"/>
          </a:p>
        </p:txBody>
      </p:sp>
      <p:pic>
        <p:nvPicPr>
          <p:cNvPr id="4" name="Picture 2" descr="http://writingunderpressure.files.wordpress.com/2011/01/talk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4724" y="2810097"/>
            <a:ext cx="3654552" cy="21061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forbidden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omic Sans MS" pitchFamily="66" charset="0"/>
              </a:rPr>
              <a:t>Definition</a:t>
            </a:r>
            <a:r>
              <a:rPr lang="en-US" dirty="0" smtClean="0">
                <a:latin typeface="Comic Sans MS" pitchFamily="66" charset="0"/>
              </a:rPr>
              <a:t>- not to be done or used .</a:t>
            </a:r>
          </a:p>
        </p:txBody>
      </p:sp>
      <p:sp>
        <p:nvSpPr>
          <p:cNvPr id="47106" name="AutoShape 2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8" name="AutoShape 4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0" name="AutoShape 6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2" name="AutoShape 8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4" name="AutoShape 10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" name="AutoShape 2" descr="data:image/jpeg;base64,/9j/4AAQSkZJRgABAQAAAQABAAD/2wCEAAkGBxQSEhUUExQWFhUWGBsaGBcYGB4cIBocIBkYHBwcIh0cHCggGhslHBgbIjEhJSkrLi4uGh8zODMsNygtLiwBCgoKDg0OGxAQGywkICQsLCwsLDQsLDQsLCw0LCwsLCwsLCwvLCwsLCwsLDQsLCwsLCwsLCwsLCwsLCwsLCwsLP/AABEIAMIBAwMBIgACEQEDEQH/xAAbAAACAgMBAAAAAAAAAAAAAAAFBgMEAAECB//EAEQQAAIBAgQDBQUFBgQGAQUAAAECEQMhAAQSMQVBUQYiYXGBEzKRobFCUsHR8BQjM3KC4WKSorIHFSTC0vFTFkOj0+L/xAAZAQADAQEBAAAAAAAAAAAAAAABAgMABAX/xAAnEQACAgEDAwUBAAMAAAAAAAAAAQIRIQMSMRNBUQQiMmHwgUKhwf/aAAwDAQACEQMRAD8AJVMmT/8Aco/EgfG8Y5GWqRM0mI2K1N/isYJ5jhNhYDrgQ+UXp5+mOFSXg9XqT8klHK1dym9rMu3+bHTUKwF6b2PgZHI90m+If2MGAo3/AD/QxKco6yFLTMAAnqeU+WCnFmerJeDkUagYnRUg/wCBvjtv/bGnYoZ0uBzBRxHlI2/LHFOi5iHaSJsx+O/6nEn7RVED29+msE+XnjUg9WRoEreDB5Qfy2xGuZDfaWRtcGR8cW3OYEH2jQdvdPzE40XzBuDqHXQPyxqj5D1n4/2RHMAQDF9uoP5RiWm2oGLMD8D+IxXqZmrzCHxNMfljS13F9FKOvsx8LY21eTdZ+Cdam1iCeW1xuPqR642l5Iut5HTrH664gqExJp0b3/h/Pf542lYmwpUiSZ9357421eTdb6JnsQp2Nlb88YZBg+o6ePkcYWMAGlT8BpONOxn+COm5W3+bxxtv2brfRivB92CLf28juDiVtMTuNiP1zxFqneifCHb6zfHP7VNvYt6VG/8AWBtD1l4JlAECf5T+GN1eXL8P7YrnMASpp1AN/emPXROJg62JSoPJl/FMHabrIkk+vPof10xxVpAd5T3T8Aeh6eeNNmaQ3FaPHR8NscU8/TXb2nqqm3Qw1/rgUbqolCiIb4818/DxxCaLA2PlH4dfL4Ylo1EiQzjp+7kDw9/bzxw4SZBKn+Vo+EW9DgbWFasSdWkQxg9evocQ1FO0en4qevgcd1ainZkJ5++J8f4djjdGna70x4Fmt/oGDQepHyaSTebddh6jkf14Y7pN0M9R+t8dug0wtSmT/OP7YxMlI3UNvKuvwjVjbTdWPkjpE7H5fq/liWk/KduY/VscJl6nNBPXUl/TX8xjpKNSJKEeIIY7+B7wPXfGUWF6kfKCmQ4pp7tS464O0SriVMjCkaTRdW8gp+VreuN061SkQQHHiEb5iPzGKxm1ycupowlmI4ikMb9ngbwzjBchHRgx2OkwfywWBw285JQcXTKlTLgnGsWjjMDeAVxmZjxtjp8mkSeeM0MxmAcYmUqFhrsIxxpHazVbLAJqAjYL9MW6KgMCeekj1BxmYWVYdBivUqnQDzAWPSfxw6F5KdfLgMrU1FqRHgO9TF78gTgV/wAnOrUKWrUG1EkMCSQQYJgcxYc8FOIU/wBzKnSSD3v6xbxBi4wGp1wxCtqpuDyMhrbjmVv6Yaworjs1rqO706kFljTYRfULDpB+OJqnZ3RRIVaofUo1Kzzp9rcxMfwz05T1xwtSoHcF3toK7bHczFxv8Mc185VVSRUaQSLBfvKBy6Ngb3wM4mqXC3VHGuuHDAKS72B03gRMX/QxZOXqUlDPmKrEaojYERpI1A9TiSnn641fvSY0QGH3jHIjFjMZjMQqhgzFmknUBAUH79rhrz0wU3YrKp9oUOqtUYk39wCdIYEQk2JPwxMGOimgqMpcwXULqNp30+HzxVXitchbp9qRDGGUwRd/O+Jjm6raC3s+/G6zuCY38MFWBoIK1Rbe2ciDbTTEQVj7F7HFDItVD66lbUrSICiRDGJJF9jMRiQmtMAUtjEUgNo/PGqZrbmklutPa58vP1xrNQzOQoBgEnFFcyt4WTfbby6YurTkaqhPdnSAp2vc254iqUmIJIYmdgIGJq7BiivW4f3RYEneDzMGPl9cVM4yrBIFht1P4Db0B64vsohYueYGppsfDyxBk6KkVJMsQ0Sp7oFt4vhshQu5njj06ppikpv3YJ9ALYr/AP1A5YAUAWNgAZPyW98ScT4c71mqq9NYJ3aNjNrW9cW+E1iziShZQdelQS3iHUSQZE8wAYkYdNGaOclxSs1anRqU9IbV3pH2VY2gR9kek4vZjOMskACD90Hr1wMqVWptqAAYGVBvII0kHkDE78z54tJXeopLhVkCwANpsZifDfE5zdJ8DxirO6Gdq96dM2iFAvH5nE2RqvUaGAY6ZsAP1YjEegyItDT9MFeE09NU/wAu3mRicdR2NKKSIqapDFgABybfp8MC87mhSbT7LVsQYNwR4HDFFMnbaSbdL+Z3n1wIzveqTcDULei/nOLpkuQJU4qP/g/3fng9leGa0WpYKQDBmbicDauXIQHwb6j8sHsmJVSzCwECdrY27wZo1V4OgMEkSOpx1Sy60wZMybRJj474nqo1QTIAHM4F5+s+20Wsd7n9euGhl0JPgJUa+i43t+o+OJOGcaGmqzciTMj9DC61SpoHM22N/mMCXLiQQwBN+nyx0qMSDPTU4hTYAzuJxmPN6OaOkTr/AF64zG6UQDdvB1RbFqpnVNue+OafCuhseeKtbKAGC3rjgSrJ13Z1WrgetzjijS1IL8x/uM/TFJ6PenVPPBDJN767aEX4gtOH5NwR5+jpoRM+8P8AVOFbMUgxUHbVO9x3TcdDhqrqXy7HkGJ+UfjhbrLdfA/gfzGBYYlenmSncq3STDbR4z9k/I88SZnKFULDvLv5e6YI5Gx6g8juBI9OSf5L/H8sc5RXpz7OGQAd09CpJ0zYggHum3ljc5DwdFhqYc4T/d9cEzS1VKQnZXNvFqlvhbA9KS1NVSnuwUFNrgzzvz2PpM4JBj+00xyg/Wofhf6YyQJMkyhpoPcQkmZMG91MDzBP9WO8xxE6oUEXGkBAPh1ET8BiplqUxChirGxE84J//GD6jE1OkwIO5BjaTIW3y+E4SfJkkb/5i6kHW4HMbz12858sTZfijMwBqNEzJMGdo25QT44gCEd0LczB2Mz06flucdSQ0sqajG5sb8reX/vCBoo5vjNda7xUcDncFdhBA+zAO0dMR0eLZgL/ABWI6zvaDB5gT8RgbxmqDUcCJDGNPMHf0/vjn2pIgtYC0QL+Ph+WHDSDHDczVqkoXJt9pjyE85EXvbFzL00WQxVucqxvsLmNh+owM7P0y9Rhpk6CRt1VfoSLjBSmCDo10+7bewHSw5DDxFYE4ujItQnYNZiIva8Ryt8xjfB6kMzErBFmabkA90wCbk8uu2N8ZfMVPa0qeXqMrPq9qFYgiRMEiOotAubTJxvI5GpTpkMo1zYFlXn/AIm8vhgbdoU00U+KZxWrypEgbg3idz0nVy6Y12fzT1AFb/CJ52a2BTZdqdQ+0AXukASDMkGZEg2G+DfZukBHhB+BwdRLaGLyMa0hMnrf4T+Ax1k39o8rs6iCOmqD5WBxVrVTPr9QcVOzHEygddJLIzLbkmofRROIacLyNKTGlakCCJYWPjhS4hm63tWVVQAEgzBk776Z2jnyw30/ZvO5nnOFOugUkWEGLnexmCd78/DHSmSRTf8AaDINRVv9nV1PiB9k4YaWY0UFDyWsI+9teZJnc4E5gC3eUXveeb9JP2hgrw6girpVdYNwWFhYTv0M7dcLYWkXaRLUydKnmB+E6sA81m3QlfYsdQmxFptHnbBqoSEKhA5+6LCPHAXiOW1MpZ2pQukBTaL7z+vHGis5FnwRUM3UIhqLCLD3T/3z8AcVDmai1z9xlUmVZogCwgSAb7jnOLqZIg6lrFwPssNU/Bh9cVM6WGZUiQrIuqEJgRFwCSLg8zvzxWLTZKsF39sQ8h/lqf8A68Zjk16fJ0+f5Y1gfwFDjm6xVbYXalRqjEbAA/G/4fXFrM1i0C5m/kMbo0CRHMwPjOJ2dCVHFHIMxAVgCBckT0/Xri8MsKStJlmUyesDHFLJMrFthzPhiGvWGrTvM/7TjXaAQ5GoTQqg7mfkAcBhS7wJ+9HzGCWX7odOt7+KT+eB+ZNiR1U/61JwGMjgINcT9gg/EY7y4u8/cT5q64iJh/RsT5M/vHn7tP5FsK+BgflaAN5g+zGkg/qRcWODdSsoqopu4Cw17yJ/PxwBoVdJE7ikZ9Av5YM5tZzQ5H93OHTEkjmif3tRbEzIB2uqkfNG+OCYNMt/BSBtcz0HPnO3n1wIzLaM5rG5U28VYkfiPXBMUdDFQYWe6I5FrRy5xgSA0DKvHKcPT/Zl7pA988geh5fj1GIqvFkJ7uVT7omoxgXEQGsNoHWcDeICKjA9e7Y7zG3rbbntjvLZQklog6QZ5kzfyMwJ8DgNjKKorcQoo4JClDBgrUYzeCO8T9cR5fKCJPtGI3JdgD6AjnyxdqEaYUzDalPhe1rWOLDZZ6tB6lx7JqYMfaLHTHiYaY8FOCreAvBZ4J+87gULYKBe4gkSZkxBEz/bWhRDSJI1aVveLbDHPCHOswdBAG9omBvG8Ex8PAn6fC6VMkJLErEkzB/RwU0I8EnCuGBpZwI1WH62tHxxVzXBxV9o6nTDABbgQo3nee9y2xf4aAFZfdIY7nTJ/p3B3kzv0EDqsAFfSEMiCCC1z4nrgSQE2mAeLZBGGljJVZXrOmTf9bDFHhuUKEmdo+ZXlhiyuVqCWIBTTsSsExf03+WOszTdVsw3U6QRa49Lb4Zqwp0VRkahg6DbrAm7xuRa/wBMVMnw5qFU1GsC4Bi86hAPkGHzwdesFuTLFbRbcYoZ4l0ckEalsB1W6+k8sTSSeBtzaLOaqsGBUDSTYkEdB7pued9tsL+a4AK1QvNTvHYTb4HbBjLZ/UCx7xgWAiBFyXJ2mdsR1c0QoOnuR70kg7bBP9xjDW1wJkDngFNO9UEidihJjxk3+H0weyyU3Eq9TTJO2kXO4Lcr4q0qlpVWZjfTqJHncwesHEVXOGCtRivL2aFZ5Wmw6WHTG3NhJc/KKSKukDpBM9J92cCsxwt2GuWJP2mq/gBAsR88XqWXWoZGWcb955i20Rfbp6bY3Xy6n7RIE91e59SSPXfGTaDyAKmXqoCRU2O2oGflM/DEL8VdGkMGMRexI3vyB+WCtLLgSV1m9xK7+dp8xinxFQ29NUIvc97lyF58wcPuybamdDtBT+1vz7s/S2N4D+wJuIj1xmHuInTR6pVIANsZQpQQfCfX+w+uBdRKjGWNhyxBT4hoYKT4nEEM0Xc7XqFjY6fLFGjl29tTZrCSfSP74u/tzO2lFm3oPM444rS0quoyxJ25WxqD9Gqol2VTf2dMm3Lvg/EKRgFmxIIHh8oP0GGDI0gXJm4pqp8bOR/uOF7MOIaOU/SMFmidunfB2gsP9JxqkIaf8Cj4Mfzx3mt6Z2l/qpGLeU4PWcpFNo03JED3gdzA2wqV8Dtpci9Toknxam6+pMfXDFmGH7XEW9ol/UficXcv2NIYM9ZR3iYCk216omRy+vPBQ9naZqGp7RtRcNsORW2/RfniiRJzVi3naANTUZ7gJBBH323neRbfBGigKLqqEFV0i0+6Y+mn44q8azGXpvCmrUgkMwCkXJJUbXvy8sDxxpAun2dQibmQOQBtN+R9MI2reR9smsItVOD5ZGOrM6WP+HrMDaxNscfs1I1Vp0jVcOQkrEAxz5iAZJ8dsCf2/wBszK9OFZCG1G0AWm38pBFxjXAq1Sl30rqGUidYH2SeRkzci3WOQwu5B2MuPl8shqahUdhUedEwqs5Ks0Axa/O3pitle0dJ1GXfu0VllFPusSwMs+vnBMQCLja2K+YOZkPRLB5JDACAs3lbmDMRHzGCPEH1UEfNJTqkqD3aZDpPMd8lhe8QRO2KRlHyBxfgmyeaytNpQ1wXhJJQxIAJiPGTexFsGCqKYNZARcgzbxgC5iLeOEbLlWqaUDMIDoVEh1BEmwsykgERzB54OU6hIDAXJMkz5TGA40AZEyaMNQbXPOmJG8bEkjEdXh1JgXeQq2mecbaSoM7cvywCy7xubGZIOkjyg+Ywy5yqRQpmoWYx7Qz4zpH83uCPHDRViStAni3EXkrssWUdLWLeYubxtyjA2vnqlLvnSY2BJYE+ZsPQDFyu4ZlFvdIj/J/44FcTzWvUD/CWQi83ItO0+9MYN7gJUH6mf7iuDQggHSF1PcbQBvcYmOaUtpqE0XIBUOFUkf4dXvDy6YRalPuqTpNQiAxJ0gi+kwIKwykyZgtpgicB+I0GrEvcXVQG5WAPu797pOK9ODjZqaPT0yCEkqarX2UBQCBvBgW/HGLwxmMaswJPPQbmBFjb4RhXyLPTX91YLaCAYtIkMYWVgjd2F1+7gvwviyyjCrfXTJJ1A6TUGq2xUqdwLziM9Nxf0PWBpp9kaUQ9Vy1p06R5fZnrgLn6VLJEpScFwPtAybTAaSJ26Y7/AOHnEa1atmGcSttTGPekxz6Ezbptzr9t6QpZoVVqBS9MzKzB0stv5hIvt9GlwJFe6mwLkO0imsiPqfW4UsxiBIk6SxBUCTq+WHrtdWp5fJtURVJj92Z3YixmbjnhC7RZepSydGiETvhqzsNjN0k7khZG/wBMb7VUUbhWTRGZ6iGwgyNSsYJ+zFrHcDwkMooMlwybgdHOZoGrUOim41KsACCbQQZYQZk4kzHZepz0ek+vvb/jiTstxX/paKxBChTLRsSCQOWC9biQSxIPjq/tjnlJ2USaFo9lmFpHoT+WMwdbjo8P83/84zG3SNQbTKKdyT64BcTpUva6VAJtPhghnM8wXuqSTYRgSMg9yzLTn3mc3/yi/wAYw1oVIJpxSnSWBHpz8cQHNmuyd0kauQmJDch5YDVOKZSiO6rZmoJuT3PgDHzOB1TtrWFlNKkvSmPyIk4ZNLgPTkx8ymSq+0doCKQgGrnAabC897piN+E5ekv706iRcs2kHyUGfmceb5PtPmjVYrXqQASJNo8jbBjtBx+jmqo9gjFwqmoTMbXWCbaeoF7+ueEbY7yPWWzOWUqF9iD9kggx/VeDfrg+gB3N8eB50aGlCQen9sF+zHbL2NT98ZtE+Egz9fjjRbo09Hwz1niNGFJDlfGJwo5fjtWm5VzrHI7evlhkzVVa1IMjggiVZT4Wws8Q7O1gnthpYgSQN464pVkY45B2X49QdjS7upCR5gcx15TizVo0nIIIAJt8vzx5j2jT2VckAiQG6EE7x6zjWR7Q1aUAtqT/ABGfnvOIT9P3idkZYPWqnBQKR2IKgf6Y+sYFcNWHanADajc3IGlSN+UnbEvBe0KvTB1SpEeREE/XGs93M2hH21difIBbfFfjide1gzuyXuH5VqQYoJBkTz33tv8A2wE4lk3qgKhf2hYnTAAAAsSeXX6YbslnaZogCBAuMCkry7kWUgDVym8frxxJvaxlkU+A8OrZeoKtNwCsjRfvCWVgT9g26HdeuG6pnqLqfaVFJO4NNhUU7wSGFxtMR5jA5aOgwVhlYk9Dqi/rAvfaMD+KI1N9dK82C37xCs5UW5KjH0gTsax1G3TFnBPI09n8gjVmddL0aYXRzJc/eBHKJtvbxx12iqQAdQBnY8+YPzP9rSA4V2nXKjXUGqnUYIxW8QDDCfeAHlvhip8ay2ZUmlVRh4gj5MAcdaracsk9wqcSzRUKx0hhN1N9PISQAb+FsDOH5J8y4nla+0efP5+mHJUpKTCxBuwQD+mbafE79OuOi6EnRRBFu6FBm9zG1p+MYhKdYRaMbVsV+MZYUaYUsuqav2lW5pgC5IgeKm04CZZ6jOiVEIVe9JBh9oVCBDuTAWDBaBi/x/iROo05tqC96TuAAV9oOnNCNoOKXC1Z1qM9Moxcr3KYQk2lgFUfvFYyCOQq81t06UWoqwzXuSGfLVABYF2BgKL6y1xp5e1YwDVMinUBAswGBPFwBVDhwSx1LpmGMsZN9VQmCXgwrIxm+CeUWFDFf3kP7TkDpIFempjuUYioD9prC5xWz+SLrUAMt3WLEbzpFxsCzFHFPZQ7TeYqnn9+oDX7937Hp/AFpCgr0VhaxNY+bnUfhMemE7tVxB8rXyywCVWoQxjva2YQZ5ARbxO+L3YviDNkjTU95NYDEg+8dQ2tAL28AMSAnMUmXMKrAyEeAGUdQYMGQNuhxz6jSbslBZBXa3NF6KioL1EpuqjlEhvAKSBF5IMcjha4Ma+ZFSlrRadOk7hnWSFmAszYkGJ6YscU4e/tGy9EVGct3QY1PJ1AGLAKt5sPnhp7F9n3ylGr7UqalY01CqZACg/OWM+XjgJ9yjpKgJ2TbTScVacjVtaxi6jVbu29ScHPb0G+wfKJj4Yr5nI1tUoAE1sRYFu87Md/PqMTHJ19hUI9YPwuMc82mx0S+xo+A8IxmIn4dUn+Kf15HGYQ2ABxzha1CSWJqHmTgFwrgzM7e0BIXqTH98evVOzVFqbIdXeAlpvI5jphB4j2VdK5GXrGmoHeJJJJm1pxeOnOqsC1YsoZ3J6BAQev5DATNMDZ1VTyI/thgynC+IMWV6lFgosWE6vCQoYbbn54U83xJQ7LUpwykg+zaRIMWnGjpSRRaiZ3Rr3kEK0EQB72HDg/ZBq1WnXytYGg0ay1nRvtLAABg7Hx574DUuzVd6FKtRptUp1dRAUSRG2qPX4HF/jGUr5LJZSontKY1t7ZR3e+SYLRe2kgTyjFVEnOfCTCme7S5ZpoVKJNeixWk1XaVaBdYI2mCMC8vm6OZ1ipSpioD3hp+YO+A2V4jRObWrmS+mCSUgkkg7/qZjB7hHCKZepWpVxVp1JC92CIMiZ+1G4A3xo3yLJKOCSkxBgGJ6YI0s/V9xqtSAIHeO2IRlWDBVEk7frpjVbNItlX2rDdiSF/pA7xHiSJ6YLlQqjfAg9upGYWCSdA+rfhgCXBExB2YfQ+GHTtDk6VYmoyPSc/aRiy8olGv8CMKb8MqBoEsHOlCAe/eBHjNo3xSMk0PTRJw3ijUSYuNiDsR+fTD7Q7R06tKnVYGLqw5gGAf9QU+Qx5xXyb0nNOqCCpIaLxBg/PDR2V4TWqUqp9mVy+m7spiTaRcSNMseXcHUSs9NMO/wAjAnaCiiANDRAkSCel4iD0Mfny3aRQo7yD/AAzW6HuhWHjI/HCtlODAD3rbTe9+hM4PcP4GgInUwkTb5CTv8ccstOCKKQUynF1rHRTZWJnSrq0dYlkB8rjlgPxB2ap7NqoCghjpkxBJsSO6wIF+Ui9rteU4PTK90Ks7h59bQJnxxePCkBhGAjeBPzAkeU4SKingDmJGYZHGhRaRAI2EECJ88E8jw8ok0iyuILMpIOloBkgGwVp7wsVMEHUBfzmRRHkG8GNhe5X3oG8cztfFNcuyU9VzTB0o7CzKVdO64sDogmQRteFGOvRzklJ4BtTi1eiyy2xIKEESYAgOFDSWBMA874s5zPZg0BUp6dNUXBdi0qT3dM6AedxMNz3wO4ozW1LplpIUMQSbkXO0q24uCYnBXK5MpT9nUIDsx1K6hlcWKydtQJIPPvDlikoR5oWUhXzOcdpGgd+7KYgzI5kxYkWjE3BuIAamcqX9qW5GJVj/UDpK+Ku4+0Mc8X0ozI2XCxuLc+YB5eI/DAQ1SDqpl4W+kjYeY288PDJr7no+SrBiAjd5iEBMN+8T+Edv3zwGpGYRSk8xOqpQqY/hqTPfnuOGDoHnv1NIqhnnurSWML3CaxelMnv/u1AJBlTT02U6mAY0e6CJOsk97DDmnBBJ/h3BECO8FrBe73f/lXQmotNzjVT/fvopysfvP8AwIdk8xBeiIBabKIG0HSPuAq6gnkMbbOPTJUkAA3k9DbePqcDuz+ZNPMIWN2JS5+1uC0buzI9uQtzw5cVytIutQgQ6zHjGxA3/wDfhjk1lTYFSdArhbBs4jKO81J0B3juswvsDY3Hlzwc4HV7xaoFQx3Yt9ecYC1lIzFNkYqEVySBygKs+bMB4388S/8AO6alJIkwQsG/nhE2qA1ZJUq1VJ095STpEcrwOtvDHAqloILKeY0yPiYYeuM43xf2FXR3Qr95TfneLW5jfriFc0G78yOYA1Rt4THliUk0x1kuLTf7w/yn8DjMciqn3vnHyJxmFyAcV2wscQ4SzVnqqw0lLqRfUCYIM7EE2jfB1MwJicbzCx3h647rs5VgTUqMYPP6/DAXN9kKGYrgmU1sNemIN5JEizHqPhg3nH9m7K1rmP15YkpDYqbi4wclBh4FwNcqCtN2KGAFaIEbRaZi3jAx57/xXFY1YKxS0AqZsSPe8jtbyx6TwviIqiNmG4xvinDqdZQKiK+kyuoAweo6bY1IWMmpWzysdhKaoQ1QkNoZWAuBpMgnmCWHL7IxdyeSXLoaSEldRIndbC0jxk+uGbjNDSLcvl6dMK+cY8xfGbHTbLdGudFQk3svkC3e+Qj+rFbNtpJVJUAQxUkEnmLHYbW3j0x1T4ZWai5sA6ApLBSWDDTHQFgBJgX3wFHFfYalzNJ0bYKwIJ+IAjxGJThJ8FtNpckHEKrr751qSBfxPI9Zw75TgNGnSWmUDkQ3eA97S1h0jWY6EzM4SEzQq1EcEBVdTa4XvD4t0A649F4hmVDtEBhc+P6AGNB06Bq5Qj9o+HPmVCgTVLd1RaJIBLeAAwe4jw4JlqNNyJp6kWOYFLu8+oHxwTaotUFgSrERrTf1+8MAuK56tRMNFdSO6wW/IX0kEET/AHw0m930TWUc9n8irU6gdJBa3dB8/wBR5YL5fJInue0FttvqQIwNyfH0TutSWfSIjrefLBjKcWZoI0QeojyG8/EAY55XY5t11WieklvwMXJ6+mN1EEaYA8dxYbSdzH4Ys/tam2qmD0DQZ36jBTg+RWmprVYXmC5ED/EZsDyGDCNuhJSpANuB16gU01Cgx3mPs2gTHu97eNonryxR7XcHzFNUYElRZSlxTAEAGYu22qwF7gxLjmu0NBAXLyv3gJ/ufTADj/aejUpPSpK1VqiW7tgTYag0EHntG2OhbEKt98CbwXhwY+0qJ/09MsSQujWSAygDV3oLnlvad8LnHOMl2qaYdHfVzBRojUOazFwfhbDXxjK1a1GmlIUVUSqFkeWfnDlNCsTyFp54TOG9nc1m6pWnSZmBhjAAW8XYwB5eGLRakwPyzWTdKke0qtawUg/Jjitn8pRHuawfOfqTh9yP/CPMSPa5ikqnfSC58oIUes4Zsh/wxyNK7mpV8GaB8EAPzw9pCbzzXs9X00gg95H57EMwAmIkB2BuwFljDLl/4QYAtomGkAaUctAdoRAKVZrICYUjVhr47wPJpSmkiJot3IG8g8jqaDYmTMRF8KeVcKNbaWKyS0F50ELUANQKiKVLCY2TCOSeUdGm21kosCrTAZlIamFsCQUDBSb3KrNQ8qhiwx6BXoZmpQmmqGQGplWDSCJHvRbynfCHmFAuCWCvodjMOAVp3JANUmmy2UaZQXjf0/sdVLZSnquV1Kbg3DEfZEeEDaIwJwT5F1JNZQGpZet+w1xWVKdV3EzER3YPOYYnHnmdyaqJFYO1pCifn/bnj2vN1ABBEg2iJHw6YUuJ8Pp0z3KO/IchzjmPIY55+3g2nIXuJcUTMZJFZgK1KAZIHhCgb2ifLCxQzVRGOlrDqfz54dKtOs9hQTSLQ5MkeZJ+GKmc4YsQyUkneSb+UMDiXUXcqlQBPHcwLAt8B+eN4tP2cE92AOhLYzB3QNR66MuNN+m+O6V7HHfLFdK+loNpxfg5ORZ4yv7yorgHz8hH0wu5XP6GZT9kkb9PDyw6dqaUMjgAzIP4fjjzvNUGau4UTf4W52wxSOUNGWzZUh0N8HaHaJCO+CnzHywjKlUDrHQ4jfMONwRbocAzimOPFM3TdTBBJ+eFrI8PNWsKfInveA3JwOPEibKJOLvBc+1FqjbsaZIA5wQxHmQDjJDJdgb204rozr+zEKqLT08isAx4Xg+YwNocWsFao2j7pJgfIjA/PyXJJLAgQx5iBB+AGICunc+uNZ6S01VeA57OnUYaAS0gyARt1Yi3pJ8twar1gqqpVWZmJZyLwN7zNvEk2O+FzIPohnqTGyj6nFjP5sywkBYA1dQe98L/ADwrCtOPcZMnngVBpoRNrmB5wWiL4pcSNGo13dlBuywoO0lQZkdCfPAFuIKEAJgHadyPvf1Hby6Yq5nia2iTHpLWAA8Bf4nwwcidDSTsM0MxS1KBSET9skkjoQpC7eHLfFvMcQUnTTREFwVCrvbnGo87zzwt5b2rsAFEsNyQAB0Hw88GeGdmqkgvVhidkEk25lot6fnhJV5I6jhapFU5eksGvW76vAUMzMCDaAt1Mjwwf4JxCrWlcy9Qqr6qQqGSLfaBHeJBtMxeMGaHCMsgke0DgGXXUpNyZtCtcm+BnFeCot6Ttdl1e0nugn3pBm1pscTc8USTTZS41WBPcqMTMqjJC0z9okmQw6A9REARgzwfKK2UqVagdIOp2VZYrtA5i3MCYNoO0dHJUpCqGYie85BLRKltPu6Z91Qskrygkk+CcfFSoqFSACQqyDqMnvEgkQBA3Mlpm04McvJpcYAh41QVl0nUsgDQDppiZ1yR3n2MeG+H3hfEtSKoC2UHuGRzFvUHCr2o4eqE6ICvEmLa/aEj1ALegGCPB0ZXX2Y7hqFNUzKU6RX5vqPSQMNF08CTSkrGmA4uMRtl+QJEcsDeNZ56L0TKim7hXncbm3gRb4YLOYvIxW7IU0K3bagRRZ1YpAuRqHjuJAFunS+EnOUxqLBFJ1G3dYgijUmdQdliprEHTz64f+0me0IRIJf3YY33Md0E3i8TbUdgceb8UzC82BABHeCFgJHtGI1QCSNPdAlme22H0lyy0bpHGarSXUm5C6wASfdpKZhmYjfcqDzkY9X7NP7PLU9Vibm0RqJMQNonbHl3Z/LGtUUtBUPqIGxa7GeUAM3XZcer8Lr06tFHUd0i3xg/MY2pKntQs8rJaapM+GFzjlR2aFJBE+7cm39/DzwV4nnVo02czpUSY6euETh/F6lYl3ZwZIVUAspNyZMk7D+nxxyzlgbTh3LgyjQCQ9jeTv5QCfifXE1HKkbQQfvEg/QnbHGW4i111y0+6bn4gRttMYvLVc7r5Wg/WDjnZWyr7Fxb2aH+o/8AjjMWyfL/AE/ljMLg2Q/nK5piQ0eB54r0uIisA0QJg+BGAnHuKSsbR4/hgZ2a4gUSoTeHUwDeCCJj4DHap2yL06jY6cYyi1UDagrr7pm09DhOz2Rro5ZKTOX95ehHMHmMWuJ9oKRIufG8D4YzL9r0Qe60de9+OHtCqMksEScNzrC1DTPV0H/dizS7K1CJr11pn7o73xMj5TirW7cl5CaQPHf57YHDtENRd21ECIsf15+GBvXAdsmV+J8LVW7lUVDztpHxk3wPq5t6BVjRuTCvMifGDHocbyPHSjloHebcrIHP88W/2hM3W0sxZACz93ZVBY+A2t+ODuVjqLBCBQ1RGHcDEqR9kG8eIviNskGNirDrtinmcwajO4AAZiQB06fD6YxCYjbAs9VLFG8zlEQGak/4QAT8ZAHmcDDmDZRtyk6o8rXxfFLUf8AuTiCtl9R1RuQAPDkMMmTafYny3DiSWqalI5t+Bj8MEKOUpzFMqxPiP7HGIBUKh3jrvzHgMGslwem10qC1gQygz4jSeXXHPKTfJyv7LPBMmxUGJgnVqlh4fa+XzwxUyVHeIBJmQCflJjbpilw3Jd7R3zzLe74yGWAfSME9KAyRUHibgx49cTbJM6p5wKpaGbqd/DeJi3TGDMoyhmS55QCfAbbemJXfSvdX4AfnbA85uDvpANwYhvWbR4+OF5AcValGmoq6dKgg1BESNayIN4ImYiYANrYF+wFCtCELTaGVxzRxIIi+0ieUHF3tVmlXJ1OUkKJHvNGwHmZJ8MAOxPHaVUU8nm1kE6aNSYZbEBZ3gkwPT06o6TcF5FU6b8D4mWp5mH1aQF00kMCCDGuOZFiByjB7LUEpqqJAEHSN55n154Sc3wGtlyXpMHpAF1M7bAKI94n8MRZfilfTTVAZSpp7+5dgwG4i2NvrlGcNyw8DpxLKLVQpUWVP68/HEFBdFMJLEKI1TefU74mzLGADvp7zAfHbCrX4/pU32BNxfeALDSvrO2NOSQsIuQtcWrNTquHEuSdHf3uJYDuhktqOmIC6YYMRirwjKNmaoRSxVdyJBEWUbiCNyCu8bxg9lsvSrN7XMmZkBYJJjr0EiwEAfS8maWmvs8qAg2mZO53ny59PDFY6nt4yPLwg3wrgCUyrAAQpUACw8vn8cEMplFo0lRYAUR08z6m+B3BOKMx9lVtVGx++PzwVrZct7xt0wlEm33AHaNfaBaZJC3diByXYdLk4TuEcSbTpkFR9nUAepsBJvO84cO11ULQcSANvCLTMGcefUeHE96mVIPNSPHqPr1GITS7nRD4jJkbSPZEhjuQBHnF5xdy9Nl2vJmSJjw2wnmvWpEDST4gi3j7uCWW4uwmGYD7rKzX/AJpgYk4vsNQ0KJHLGYAntB4N8F/PGYANrAWaz1Wp4A+v1GJeHZBnlQgYH7Rj/wAjgwFYjub9NH0G5xKlNyAG1KIvsDPlaw8cPuwNYPfs8E991FtgrSPgfxGB/wDypWsG1joJ+lycMKUkRo/dkkfbjUR6CPnjf7UimUQGNyhsPhE4KbYOAUvZxtgsKQL6YPlc/rwxJ/8ATQG432D8/mPhgvS4yWgBYJ3mfgLXxMvEZB1Dl0I9P0MbILAS9nAoiWLE9Tp8LC8evwx3T4eUYkBQNJVrtDAqVPMk2O8GMFaFYSOYN9AG/rH03xbauqzCE/ykMD4STA+GDbWQbmeTo4Ris2HxHPFliu7H0xR7SUQKzJJDqYn05wbYDtnai7NI5GBjv6N5RWPrMe5DDmc5IgCAPT1OLvZ7hr5okoQVU95+SkjkJljHkPHCYtUuwDSZPXx+GPTOy2TppQUDX32kjTaAYEWufXnietHZH7MvUuTpB7KcBoII7zRvq0mfAwMXG4dRgmB5CAf8uOKVMNYbD7RiY/pIjyx1UyhZrR/MT+DAgfDHA39ky3kcjQB1pvFwT/2/2x0tNSZFUMR93f8A3bDwxVzGap0xBqKCNlkfmJwLqcbe6ooUzbUIHjeZJ8sNli0Xs1xSnTtV0r/MYkRI94ST4eIvgM3aKmW7heownuqDHmTABj19cDuN5GtXILojkAn7U+N7QPC+FzM5RwCvsit7jvGR5m2OjTjCrYGn5DPbLtDSqOAltIPc+6xEHw9ec4T1eWBU3J5G48umCmWyIMOUW32SCR63F8W1p+0I7lIQCO4oB/Qjn/fHRviuBVCj0bsBxxtK5apUNSpBA93SgUd1QRc2F/8A2cOFbhqsVqPYqQ0A7kbT1wodmuzP7LQetVn2jKdIMAqDztsx/UTGG+jV9pRRiSJW/wCvTE+eSUsZRrMZiBqmx936YU81kEQhgBLyribDUDcDylbbT54u8d4wtIaj7ohQOp/QwjHtBVYy8C4aADy/9R5Yk3bKRi6K/bGo1Mj2Tsq+7AJ6yYPXAbs3xApmAS7d6QYO5gxPr88GeLsP2YVHBIaq3wM3uLXE4WaOWKHUoke8Gtyv6G0Y6a9tAiz23iFD2lNMxROlgNXiRa3pBwSyma9vRDA32YDkeYwD7JZwVcmqnVKzPM3kj5GPQ4p8B4x7H9o1IQocMVFyqksJt/T8cQ3WjbWa7cORS0gG5vE8vIHCPRSpTG0Nb3lO3gZ/AYb+22bPskqqCknZ4sDtM7TGE3LZ9vdOkydhB+AifgcRaZ0Q4LaVn1XuOpsT8QbeBxaPEYUhkDHyG/lOKaUyslHa5uCB9GJj1xJSzppkFoHL+IAfkCMI1YxOKYa5NJSfs9P9eMxa9sTeVv1IPzBAPwxmEthC9Ok5sXgeQA+E4kp8KUGzgmNyZEeINvhjuhmACBvFh+oxBnOICkZAUmd5G/qfwwy5yTd9iaslOmDq2O8NYzsYZrixvtbFLTSmFmN4JIv4Dn6YlTixIJEsW+7qGnfpHU88dUc433EUc/dB5SxHIny/CLJafli+44yuWYMdCqBzuSfmBAxcXhrlpLkDoI+Hu29ScVW4jVWYhl6AieW9hHxxyc9M3IPKBIBjnF/ribpcMOWS5+nSSzQxm2onfx3t6WxRy9Ndk7oNiQ5gHwAjVvtbE5zo0gM2/gR6DUd/QY5pV6YkqCWFyZP5wNt8GPgDVIRe2Vs63sxYsOfPYgg9SBgfxvhiUnMyoLEBhcA9COnP49L8167VczTYHUxqKSSNzqBPoPlix2pzhFVxHdJOoG4Nz8x4Y9NdjnBFDIkVQvdtBkHlOPXOFuP2el34AprYCRMXv5+OPLOCU/a1kkQdgAOth9d8eoLkvZoABJnmAIHhIjbzxy+rd0iuki1SowusObx92J5bAR8cdpVqAMGETs8EiLePnzxBl8ookWCx5k/G48hGO3qaRpBJI5gEx4Xa3xxxlSnTy8sGZgQDvbV6WsPjzwTy/sraRLcgRH1+uB75lE70BWG8uJPhAlifjiSlnZUjYb2W9+R3+mAw0T5pdR0n3jfkT4eQ8sBczTQFQUAJkQVa56xEek4nqZ9kkz1Alh9BEeoOKtXMAgsWibGDJJ+BOGWDURvkUYggqIg/wyPmZt02wydiOzSio1d4IWNK8i28mQJjl54B0KzML+z0GxLC/wBMOfDKZp5RBTZbliSekkCPgMV05ZyJqLFIJ54e0dUJ94kAehJPoAcScTqooFKQLWE8gI/HCV2azGridnZwFa5MiYOowLKJAAGLXaNWTMvXJlUQaANy0R8Jv54o5e0moe6gJ2liuRFSCn2SLeBuPO/jhYfIlSJHvTsQR59Y+GCOXbUZamSOhg+nK/piPN1YDQraiO6N/K98Tg3dFmkkVe1ea1BEiygbGxJUGPQ8sLCTNjI/W4wR7V5jUaYAh9MPEAHpIHMDmRitw3L2DSS0/wDoRB3sceg1tic8T1nguVZMiGQhHq94sdwoMRaLQPngT2arLrroZZTSqTe50gMDItPdxe7UALSSkr9+lS9myjnYWMeInA7/AIfUj7aq0TppsecSRAWT59ccPct/jZx2n4kDRXQKgRtIVXMkaV38j49DhZIgSVN+U7+cb4Odrs2RVFp7v2SBc74D5OoCGMEef5QBgZqx1R0moAQbfdK8ul4tjeYYGzFbcmTp6/jjldTD3QAdu9+ERiRKLXk9LA2+XPCMdENKoIHeA8o/8sZi+iW91D46/wC+MwLBgY+IbHyGKVUSVB2/vjMZhVwBG6bEFoP6tjfEjERbv8rYzGYwVwdt7uN0xjMZhHwE3nlBAkYjrqFWppAEodrcsbxmDD5IEuGJuRH79P5/wOJ+1KDUthuf+3GsZj1VycZe7OoNSWHvrh3rn6jGYzHD6n5ovp8MGZe6mb2O9+eA6OWbvEmDzvyxrGYC+Qy+JdRiKQIMGPxxVyhnf9bY3jMDt/RixmahCWJF+vjiLh9QmZJPmcZjMM+BUGX3X9c8MOdP/Sj9csZjMJDkWXYTexLH9sPk3+w4Ldq2Ohr8x9MZjMOw/wCQoZNiXE3t+Jw0cMUexJgTqF/TGYzF9L5/wnqfE8vzl6zzfvn64buzKg5imCBGoW9cZjMN6g2nwH+1wuTzlvocddgz+5rnn3P+7GYzHKikuBT7WH/qz6/jjiqe58MZjMP2QTpTz52x3kmPtHE2xvGY0uWaPBarOZNzjMZjMSHP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00013" y="-1698625"/>
            <a:ext cx="4714875" cy="3543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2" name="AutoShape 2" descr="data:image/jpeg;base64,/9j/4AAQSkZJRgABAQAAAQABAAD/2wCEAAkGBhQSERQUExQWFRUVFxUXFBQVFBYVFBQUFRYVFBQUFBUXHCYeFxkjGhQUHy8gIycpLCwsFR4xNTAqNSYrLCkBCQoKDgwOFA8PGikcHRwpKSkpKSksKSkpKSkpKSkpKSkpKSkpKSkpKSwpKSwsKSkpLCkpKSkpLCwsKSkpKSwsLP/AABEIALcBEwMBIgACEQEDEQH/xAAcAAAABwEBAAAAAAAAAAAAAAAAAQIDBAUGBwj/xABOEAABAgMEAwsIBwUGBgMAAAABAAIDBBEFEiExBkFRBxMiYXGBkZOh0dIVUlNUkrHB8BQWMkOi0+EXQmLC8SMkM4KU4jRyg6Oy8jVEc//EABcBAQEBAQAAAAAAAAAAAAAAAAABAgP/xAAlEQEAAgMAAgEDBQEAAAAAAAAAARECEiExUUEiUvBCYXGB8TL/2gAMAwEAAhEDEQA/AOLhKQAQouTsJzEG1GeXu5UpHRLSgojomxhye79E6ElTYhUyU2BBa2jgKg4A4VB1tcK5+8KOAnpaIGk1FWnBwyJGog6nDMH4KXY7zuT6bNdLNlrkKGZdrQXxIwhb7Uu4TW3DU4Y46xtXQ22zD1xIPXNPwXkpwLTStQcWOpg5uVeI6iNRTrJkhZiZx4tRL1j5ahelg9c1F5dg+mg9c1eVBOlOMnTtTfI0h6m8vwPTwOuZ3ovrDL+sQOuZ3ry79OO1GJ87U3yNIeofrDL+sQOuZ3ovrFL+sQOuZ3rzD9OO1D6cdqb5LpD079ZZb1mX65nei+s0t6zL9czvXmI2gdvah5QO0pvkaQ9O/WeV9Zl+tZ3ovrRK+tS/Ws715hNoHak+UDtTfJNIen/rVK+tS/Ws70X1rlfWpfrWeJeYDPHakmdO1N5NIeoPrbKety3XM8SQ/TCU9bleeMzxLy++cO1Mumidau0mkOw7rOnjXSploUSBMNj4PMF9XQhDcx4riRwiKcxXF4oGxG6Imy5TsryDdxFRLKKqqG7qJLJSVUIKTROUQogboiup26ic6ioRdQQvo0Qlr04CkuYkop2iNIa5LUARNZs6NvJx8X9EaOiAApQKSRr1+/l70bTVKEiBGFCx/wBkmoOtjsrw4tRGscYFARQ3TmNhryEbQc6piiBe80ABN3I8RzHSnkukpoTzIBOpP6NwnxYzIbm/bexjRQVvPIaAQeMhd6s7clgsaLzzWmI3tmB7VmpuoauKuXBmyh2FD6E6uS9EQ9zOXH7x9iF4U4NzmB57vYg+BXTJNsXngWc86j0JLbPecmlejWbn8EZPd7EH8tJO57BP3kT2YP5aaSb4vOnk5+w1Q8nu2Fei27ncAfvxPZg/lpZ3P4Bzc/2YP5aaSbYvOBkX+aehJEg7Yehek26Ay+13swfy0DoDL/xDkbC/LTSTfF5t8mO2HoSIki4aivSw0Dl9rvZg/lpLtz+XNcX4/wD5flppkb4vMj4BCYc1dl3UdCIcpKmPCLiA5rXA3M3G6CLrAVxuLAfrNVKryt34MvciBQcwolUEUSBRIg6okSCAFGk1SbyoNz0m5tSmtTl1LCLqJPXEFLUHMTToamGGmnMQRd7R1pmpNxEYatpRoFKSHQqZIw5AtEW9KMFGFATXbcClURFvzsQadv8AXkVE+WjnNpIe3GoJDiG5FpGIc2mrUNox3kpuzzzWgXoRAAFTDFTQazXErm7XEGoNCMRypTpo1qGHjAwFdZGGRz4ki/gmvl08btM9thdX+qU3dmnjrh9WFW6D7nb7QY57SGNabri68OFQEtFGmpoR0rYM3DaZxW9J8Km2XwtY/Ki/bFPedD6pqL9sM95zOqatIzcTA+8HtO8KWNxZvpB7R8KbZ+isPcMyN1+e89nVs7kf7XJ7z29WzuWkduKN9IPaPhSm7irdcUdLu5S8/S1h7hlzutz/AKRvVs7kk7rk/wCkb1UPwrWt3F2a3g+0g7cWh+fTnd3JeforD3DHHdctD0reqh+FMxN2C0PTN6qF4VtX7ijNTxzl3csJug6CGz7hqHCISG0rSoFSCSm2XyVj8KXSLTWZnWtbMRL4abzQGMZQ0pWrGgnDas+YlUUSuztTLinlCy5Ic5JSSFQSIBGQhcVQKIzT5KQ4JTIaBJh17kYZxJ4Q0Yh4qWtENYnLicbDTm9rNtUYDEFIENBCkk2e7Yo8SWI1LsP11kdVnj2v0Wa0qtOXmab1LGCRseCDyiio5/vKJ0NXL5A+aUxFkSBkpZSpdDTToSsny6ZMFW0pBLSEA5S3QUy6CraUQieCRT3+/lSrtEYKIQYbtoplWmvYdnzsS4L3NNRQ9lRrBCU0/qNvKjuYVzGvaOXi41bKaHR7TibkWkS8YQ2PNXB1x4vNFMnA0NKYjMU2YbGzNOrZjirIt4bWwIVOm4uWww0GpFRrG0d66HoZupvkIW8MhQogLi5rrxY43qYUFa0ocNWIS/XBpYVv2yDV8QkDMCDCqRxUZVauz4NpxWBxjsbUAgODa0IriAzBU8vunzrwC2QqDkQ5/cpA3Q571D8Tu5Znv6mu/auxZlo+sw+z8tK8mWj6zD6P9ipBuhT3qH4ndyMboE/6h+N3clY/dKfV6hZTVm2mGkiYYaahQHtYsdGtW2DiyJFocgWMB5wWVHOr926BPjOQ/E/4NSXboU/6h+J/hSov/qV784wxtp6SWzBaXPixGtGu7Dp/4rEW5pPMTZb9IjOi3K3bxFG1pWgAA1DoW80z3U48WBFlYssyFvgoS5zi4CoNQCBj3rmEWNXYk/zZ/VGS5IJSykkohCBCCebFbQC4D/FV9T+KnQEDBNEQFU6xgrlWvGcE8IXFTp+KWUjCGnmw08ICfZLqWtI4hI2wsVYwZEuyFU+yyX1HBPRxKW1SvhypOpSRZj/NK0digwIge6Dvl3ENOAw24Gq2Q3RBT/gYXz/kTns76ctZZj6DDUiXUIO6KA1o+gwsAPd/yoK89nfSFIaaiM8Mh2dBc45AB5PQFdCbmaf/ABML2HLkcpOPhuDmOLSMi0kEchCtxpdNa5iN1r+9IiEdPhvmaCllwsvNPekTUtNRGOb5NgioIyII5DezWKsnS7H+8RZlww+xFIP4ir5mlUkRnOnljN704d/LVUXcvm3VO80rqvDDtVVbW5zNS7L74dG1pUEGh1VoujystAiNDgyNQgEXp2EDzi9gnXWBAdnCceWdh961SW4bGs8jUojpVd3i6HSpH/DDl+lsWctfc1Lnkwt6hsOTXzDHEbeFrWaleOSxJdR3QVsrY0XfBeWOukjW1wc01xwcMFRxpEiqpMKWqUDsUmNLlVz2RAcBhzLUdYniXyc42cY4uLVyZOS8UNrweQgC8Dt4xt/RR4TjQbfcU4X/ACEHcdBNOLRn7zG/RYe9NbW+xwwODaBr+I5CnSFtLlpellOrieNeZrNnmtiMc8F4aW8AkNDmg4sJIwqKgHGnRTvmj30KZgsiMl5Jt4VuGZq9vE8BmB4lYSV5vVp+klerieNIMK1fSSnVxPEih2JLHKXlTtpGJ90NOjR+B6tL9Y7wLSc/P9NGFavnyvVv8SYmBa4aS10q4gZXH48nCUl1ky4qN5lqjMb84U5eBgsBunz8vChbzDhQREfjvkKYc4ww0tqHsuj7QJA59ikyrnulGkcWcjmNFu3iGt4DQ0UbWmFa1xOaoXvTsQ/NU0VybNkoqJy6lsg4qobZCr/VOQ4HEpkCVqrGTslzsgTyBS1iFU2WUqFJrY2PoM+NU34cOnpH3CeQHNbKxdAoUMHfWQYpJBBEzdAGygbio05nZOi8WYfchMLnUrQbFpWblk4B/h/iHet0bBlmHCDDbhqnbvvARRZSBT7DP9e34q0lqawNE56UvFkCC4uzMQB3RwsFcu8p3m/3eWGJxuDzT/Eqq2LQlIABMFj66oc7fI5QBUKimdLJOg/uj8D6yfNd/ApyBtHeUvQyw5Wt8SZjRLRAJMvKGmfBZ41yabtOriW1AJNBWtBsrrUJ02SnBtG7pkYADeZbAAf4OwU85BYARePtRKUtpcxKNaKh4dzt+BKjEpoFAlWw+16dZGUMOSq4JYsYc2Qr2yNJYkGt25jT7UOG/EZUvg0WVZFS2RkV2iw9LDFgtdEm2sdWhbvcuKY6qkHsVmbXhvFDOMOR4TJYjtK4VDmin2TTleemadwM9DP/ANyH7Er3rFaU6PS4huiQ47HvLqloMIZ5kBrz0ALDmZdtKbiRncatx6KR5qVFSqyJBCnxSVFe1QQJiXAOB1kZjJBsFLj5VCDXLTIQYNQeUhdN3GrVcx0VkSOIEMgOH+Hw3A3cS4YYbFzOC/F3L8ArGQmCAKHWfeVUelG2lB9cHMYXhSja0DXN/ih+Fefoc5E2lLM1E2lNzR3iLb0sBjOEchZ4Fw/dAnTGnYrhEMWGLrWPdSpaBWmAGFS7UoEWO/jVZMRjrUmbWIpEiQky5ife9MRHKAQIeCsIELEKPBZgpcMKW0trPgtqKkDFdTsH6HAaDDmixzmtv0LcSBlwoe2q5BDJUhsZw2pY7h5Zhap08+8/FoSHW0wZT1NmEDvXFPpL0h02/aU2hNXSdKdLHw7ghzLYwN6odDl3XaXaZXs6nZksNa1vvjOLnuBcRTBrW5YDBoAVLGjEkVxzTL4qzxpKizROtMveSOQj3FMOcjD+Dzj4oHHxEhvzVIcUQKWLGDZoLQd8aKgYYYdqCqw4oIqzDYG13z/lTE4IVOATXXX+gUdsE7ClGVd5p6FKDYQJwSnQHDMEcoSXBVBtKUHJtBBOhObhVdBkpyybrbzYlaCoqTjr1LmdCp0nIRIhDWNLjsAJPYqOkiLY/wDH0u8CNzbHP7z/AMX5Sw/1amfRP9kojo7Mejf0FA5pJDlxFO8PvMxpWtRxGrW8epZ+KVYTllRWAlzSBxhVr2FVCLZbCvO3gkw8LpOZwF7UP3q6lVw3qVcowDlVe1y3HyxJ9r+EeQfFaLQOPBbNAzR/sOFeABJrTDIHCvv1LMXseZTLPaXuDG/aJwG2uzoVpIl3tlq2NqP/AGz4Uflqxx/6HuXMZbQabP3Z7FMZufTZ+7KzX7NN7H0nscA1aTyMPeFxm34zHTEV0LCGXuMMHMMrwQeZaOLucztCd7dzAknmCxc2Lri05gkHiIwIVpLNl6Q4+9JL0TDVwVRawslMhEKIwbFIZCJXN0azROak2OcZlrnAtF2lcHVxycFqvKdkH7t49rxFYWR0SmYjGvZCeWnEEMcQRxGiedodND7mJ7Du5ShsXTVkHU8e13FV9oPsktddL7100FXYnGn3R1rLxdGJkZwn+yVUzMu9jqOBB2HNSlFGc28orzgUT80h5QKJR6uf4JAStXP8FA9LhpPDJA2js1FTIcGBreczty1fuquuFG2CdiKtIUGWoKvdXn8CCq2wTTIolKVKbbUTzuwJzy/Fx4WrY3uUGXLa8KtNdM1YtbLUx3zL+FaZRo1oveKONeYe8BRnq1uytMTE6GqvmQwVuEkfxAB3GEDKK9inN7NK0NNtMOlNluKIXvitbJ0iiy72vhOuuFcaA4HAihwKqaKTCa3WtQNnC3WJwfvj2G/AJ39rs55zfZCVZ8vZDmNvujh90XsBS9TGlG5VU8WfY/nxvZ/2LVylQobY3SZmYhmHEulpzF3Yaj3LJRpkkrpEWQseho6NWmsU/kKwdoysNpNx14VIBpTCuBpyJ1FRHNVUPFHFW1o1H2ePUTqwyVVMHhV1EfPvWsYZyJOYVjYk+6BGZGZS/Dc1zSRWhBqPcqxx94UqQpvrang1F7jFRWnHSq0y6hC3aZ2mNzqwlndmndreraruTh2IWigikccM15+CpRlrHI+zF6s+FZuWqZGZ3ZJ6mD2jj3tncudzke+9zjm4knjJJJPSuyWlDsQMdURQaGlIdCNmbVxaYzOI5kJNEpUuOGmyUuAczxgVw2iueCqLeG+ilwZsjLaotmNBbia45rSWNIQN8YYwfvZxIDcXCn7pPvxXOm0yQ3RZuExrGPAa0AAXGYD2VJ/apO+ePYZ4VeMlrIp/hzHQ3uSXQLI8yY6G9yvTilduqzvpBl5jO5Zm2NIYszFMSK686gFaAYDLALV235LEJ+9COIlOBeu3a6q4ZLCOAqdikzKmnPxSXlG7NEQsqUEaAUmSbDLgIhLW41LRU1oaZqBcpaTodboGO0VT/wBYYu0DmCkGXlfPiez+iafBlfPidA7lGjDLfi0GPYEFGO96i6nMgqIQcpLZ94FA9wHKVEqgSqysG2rF893SjMKK9ustLua/kOdV4iJTZg4iqCwhSUYuMO66utvNUYZYgdiVMWRFY286G4N2kYKvEy6tanp2ZJwzbnZuJ4iShYiiEWiSXJJKC7svSqZgtuw4pa3Ggo0jHHIgq6s/Se0oz7kEue4gmjIUMuO04MWPZDech2hTJWLHYbzC5ppSrX3TjxgrcSjcCNbZ+7jj/oNH8iizWhtoxqvfBeXOxNWUNcsRQKiGkM6PvouXpj4kl2l80Pv4vWu71bhFfakg9jnte0tcxxa4HUW0JB2ZhUUWXBaMjSo9k09wCtJ62b7jeeXF2LiSSSddTrOWKrjGBBx1/AD4dqrM9RoLQNScY4AVOo/zJkA1OaXDhuOF0qsuv6OvtmZgMiwo8Te3YMdwaENN3Dg6iCOZMR4+kAcQ0TRANAQwUNNeIWWsyNaMNgbCdFa3U1sdrRjj9nfBTWppn7U8+N/qG/mI0mWtaVvQ4T3xjMthgcNxa0ANOGOHGubxIi11pRLQewiI6IW6w6O0g8ov45LLRYTtYREJsQE041Oa0XQMqn3AnXx0Ud0M1bgcDs4lKiRsqHIGuB1lvcg0FgWLHilrILC5xxDRQVwLjxZVWukNGbXgmsKHGYaUq1zQaZ0zywCwMjbhaeA8gjItJGHEVaM0imDlFfzxCPeVJ41DdwLNt1xNXTDeWKB/Ms9aukNoQYjob48Vr2mjgIhz4yDiqh9pTJ+8PXDxKvjMik1JBxrXfGntvLNrSbaekExHFIsZ8QZ0e4nEZZ8pVSX4o3scM/eD8UgOWZlRhqly9nRIgJYwupnQVooY6E4ydewG64j/AJSWqKlRrOiNN0sIOFRrxNAKbSdSceyPBAq1zBU0JZTEg1xI2KAyeIwDiMa0qRV2onaeNHMT73ABznEVyLiRkdqUJTrVied2N7kzGtJ7hQmo5B3KLviBUBNegktQRTQenA3BEEZctMltYEHEakkBBRSgjGaSEoIFUT0JqZUiAEFtJQmU4QB5gp7IcOn2W+yKqphPoijToAx/VWltYz0WE1po1mWdAsfPztSQ0dnzQJ6dnC40GezzeNyjsggcZ1rpGNeXOZs1Bl6cZ5FKZDGwJTIaWApMg4bBsCt7LgAuFQOgKuhNV1ZLOEFFdbsaypbe21ZDyH3bfCrSHZkrU/2cPq2cXF80WWs2JwRgpwipTQtMbPgNl3uYxgIIPBY0GlQDiBsJ6FxyZAqcB0LqNtuvQ3N2gjpw+K5THdQ/PztWchEuZimXu1d3Mm3Q07FdQ16eT9MO1GQrDMqmbky3ht5+Iq50etRrnta+gNRnkUyWqrm5K6aty9y6R9UVLHjsOqQYkJzacHI4UHEqyekwDVpvDZrHTms1Ydtn7D6AjI4Cqv2R6rlOMw6xlEq2ZiYfCiryQrebl7wrkdveqaKwgqAikuSbyBKBRCQWZfIyKUiOr51FAkt4ujuRA/OtOIi0FENByCAh8vSgqoAJaSCgXIhSBKSChVAoFKCbBSg5A6E9CfRRg5NRpy7gM+wKxFpdLB8yBy7FXRJkxHXWHldqbyJiDeiGgPB/edrO0BWUKGGi63ALpUYs3ZIlwxtBznWeMpIankSzMrRNEbAglsCyp6E1XtiN4Q5VSw1f2W2hCpDocjcujDt/VSW3T26/1VDJR3UzUxk06nztVaO2rCbdPz8VyS1YdIjxscachxHYQulT026h7gud6Qt/tCfOA7Kg/wAqzIp3/Pz85oQH1FNnu1InH5+fnBNh9DXp5P6rGMkpV1Ju6ilgoFbZVs/ZpYA5pFDka4tPHsVrYNrscN7imjx9l9cHDv4kBiKHLWFSWjIlm2moj5zXWPqipY8dhsokQUz7lVR8aqms+2XDgvJI1FWW+LnljMNxlZl7MU24p1zk1EWVKvIE5fOopu8kl3z0qKkVR1TAiJV5ApuSNNtOCNENgoEoILQIOR1QQQAOR3kSCqIszPahznuTUtC3w44NGe0oILr4jjldyuWAAADAciehNQQXOXSCnlNOcggoomhOtQQQSYBxWhskYhBBFhsJSC2mroPenIbAQMdVcv1QQRpGnWYZ9iwWkmFDXIkdIr8Aggoks84ppxQQXJo7LRMKHV7tSkNciQXVzPNojIYQWuJIPZ2I0FRmrQlC1xAIIzGGNNWrApMlaRZg7EHpHGggu3mOuU8nix3xEXoILjTpYi5IcUaCiheRhyCCigIqCCCI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4" name="AutoShape 4" descr="data:image/jpeg;base64,/9j/4AAQSkZJRgABAQAAAQABAAD/2wCEAAkGBhQSERQUExQWFRUVFxUXFBQVFBYVFBQUFRYVFBQUFBUXHCYeFxkjGhQUHy8gIycpLCwsFR4xNTAqNSYrLCkBCQoKDgwOFA8PGikcHRwpKSkpKSksKSkpKSkpKSkpKSkpKSkpKSkpKSwpKSwsKSkpLCkpKSkpLCwsKSkpKSwsLP/AABEIALcBEwMBIgACEQEDEQH/xAAcAAAABwEBAAAAAAAAAAAAAAAAAQIDBAUGBwj/xABOEAABAgMEAwsIBwUGBgMAAAABAAIDBBEFEiExBkFRBxMiYXGBkZOh0dIVUlNUkrHB8BQWMkOi0+EXQmLC8SMkM4KU4jRyg6Oy8jVEc//EABcBAQEBAQAAAAAAAAAAAAAAAAABAgP/xAAlEQEAAgMAAgEDBQEAAAAAAAAAARECEiExUUEiUvBCYXGB8TL/2gAMAwEAAhEDEQA/AOLhKQAQouTsJzEG1GeXu5UpHRLSgojomxhye79E6ElTYhUyU2BBa2jgKg4A4VB1tcK5+8KOAnpaIGk1FWnBwyJGog6nDMH4KXY7zuT6bNdLNlrkKGZdrQXxIwhb7Uu4TW3DU4Y46xtXQ22zD1xIPXNPwXkpwLTStQcWOpg5uVeI6iNRTrJkhZiZx4tRL1j5ahelg9c1F5dg+mg9c1eVBOlOMnTtTfI0h6m8vwPTwOuZ3ovrDL+sQOuZ3ry79OO1GJ87U3yNIeofrDL+sQOuZ3ovrFL+sQOuZ3rzD9OO1D6cdqb5LpD079ZZb1mX65nei+s0t6zL9czvXmI2gdvah5QO0pvkaQ9O/WeV9Zl+tZ3ovrRK+tS/Ws715hNoHak+UDtTfJNIen/rVK+tS/Ws70X1rlfWpfrWeJeYDPHakmdO1N5NIeoPrbKety3XM8SQ/TCU9bleeMzxLy++cO1Mumidau0mkOw7rOnjXSploUSBMNj4PMF9XQhDcx4riRwiKcxXF4oGxG6Imy5TsryDdxFRLKKqqG7qJLJSVUIKTROUQogboiup26ic6ioRdQQvo0Qlr04CkuYkop2iNIa5LUARNZs6NvJx8X9EaOiAApQKSRr1+/l70bTVKEiBGFCx/wBkmoOtjsrw4tRGscYFARQ3TmNhryEbQc6piiBe80ABN3I8RzHSnkukpoTzIBOpP6NwnxYzIbm/bexjRQVvPIaAQeMhd6s7clgsaLzzWmI3tmB7VmpuoauKuXBmyh2FD6E6uS9EQ9zOXH7x9iF4U4NzmB57vYg+BXTJNsXngWc86j0JLbPecmlejWbn8EZPd7EH8tJO57BP3kT2YP5aaSb4vOnk5+w1Q8nu2Fei27ncAfvxPZg/lpZ3P4Bzc/2YP5aaSbYvOBkX+aehJEg7Yehek26Ay+13swfy0DoDL/xDkbC/LTSTfF5t8mO2HoSIki4aivSw0Dl9rvZg/lpLtz+XNcX4/wD5flppkb4vMj4BCYc1dl3UdCIcpKmPCLiA5rXA3M3G6CLrAVxuLAfrNVKryt34MvciBQcwolUEUSBRIg6okSCAFGk1SbyoNz0m5tSmtTl1LCLqJPXEFLUHMTToamGGmnMQRd7R1pmpNxEYatpRoFKSHQqZIw5AtEW9KMFGFATXbcClURFvzsQadv8AXkVE+WjnNpIe3GoJDiG5FpGIc2mrUNox3kpuzzzWgXoRAAFTDFTQazXErm7XEGoNCMRypTpo1qGHjAwFdZGGRz4ki/gmvl08btM9thdX+qU3dmnjrh9WFW6D7nb7QY57SGNabri68OFQEtFGmpoR0rYM3DaZxW9J8Km2XwtY/Ki/bFPedD6pqL9sM95zOqatIzcTA+8HtO8KWNxZvpB7R8KbZ+isPcMyN1+e89nVs7kf7XJ7z29WzuWkduKN9IPaPhSm7irdcUdLu5S8/S1h7hlzutz/AKRvVs7kk7rk/wCkb1UPwrWt3F2a3g+0g7cWh+fTnd3JeforD3DHHdctD0reqh+FMxN2C0PTN6qF4VtX7ijNTxzl3csJug6CGz7hqHCISG0rSoFSCSm2XyVj8KXSLTWZnWtbMRL4abzQGMZQ0pWrGgnDas+YlUUSuztTLinlCy5Ic5JSSFQSIBGQhcVQKIzT5KQ4JTIaBJh17kYZxJ4Q0Yh4qWtENYnLicbDTm9rNtUYDEFIENBCkk2e7Yo8SWI1LsP11kdVnj2v0Wa0qtOXmab1LGCRseCDyiio5/vKJ0NXL5A+aUxFkSBkpZSpdDTToSsny6ZMFW0pBLSEA5S3QUy6CraUQieCRT3+/lSrtEYKIQYbtoplWmvYdnzsS4L3NNRQ9lRrBCU0/qNvKjuYVzGvaOXi41bKaHR7TibkWkS8YQ2PNXB1x4vNFMnA0NKYjMU2YbGzNOrZjirIt4bWwIVOm4uWww0GpFRrG0d66HoZupvkIW8MhQogLi5rrxY43qYUFa0ocNWIS/XBpYVv2yDV8QkDMCDCqRxUZVauz4NpxWBxjsbUAgODa0IriAzBU8vunzrwC2QqDkQ5/cpA3Q571D8Tu5Znv6mu/auxZlo+sw+z8tK8mWj6zD6P9ipBuhT3qH4ndyMboE/6h+N3clY/dKfV6hZTVm2mGkiYYaahQHtYsdGtW2DiyJFocgWMB5wWVHOr926BPjOQ/E/4NSXboU/6h+J/hSov/qV784wxtp6SWzBaXPixGtGu7Dp/4rEW5pPMTZb9IjOi3K3bxFG1pWgAA1DoW80z3U48WBFlYssyFvgoS5zi4CoNQCBj3rmEWNXYk/zZ/VGS5IJSykkohCBCCebFbQC4D/FV9T+KnQEDBNEQFU6xgrlWvGcE8IXFTp+KWUjCGnmw08ICfZLqWtI4hI2wsVYwZEuyFU+yyX1HBPRxKW1SvhypOpSRZj/NK0digwIge6Dvl3ENOAw24Gq2Q3RBT/gYXz/kTns76ctZZj6DDUiXUIO6KA1o+gwsAPd/yoK89nfSFIaaiM8Mh2dBc45AB5PQFdCbmaf/ABML2HLkcpOPhuDmOLSMi0kEchCtxpdNa5iN1r+9IiEdPhvmaCllwsvNPekTUtNRGOb5NgioIyII5DezWKsnS7H+8RZlww+xFIP4ir5mlUkRnOnljN704d/LVUXcvm3VO80rqvDDtVVbW5zNS7L74dG1pUEGh1VoujystAiNDgyNQgEXp2EDzi9gnXWBAdnCceWdh961SW4bGs8jUojpVd3i6HSpH/DDl+lsWctfc1Lnkwt6hsOTXzDHEbeFrWaleOSxJdR3QVsrY0XfBeWOukjW1wc01xwcMFRxpEiqpMKWqUDsUmNLlVz2RAcBhzLUdYniXyc42cY4uLVyZOS8UNrweQgC8Dt4xt/RR4TjQbfcU4X/ACEHcdBNOLRn7zG/RYe9NbW+xwwODaBr+I5CnSFtLlpellOrieNeZrNnmtiMc8F4aW8AkNDmg4sJIwqKgHGnRTvmj30KZgsiMl5Jt4VuGZq9vE8BmB4lYSV5vVp+klerieNIMK1fSSnVxPEih2JLHKXlTtpGJ90NOjR+B6tL9Y7wLSc/P9NGFavnyvVv8SYmBa4aS10q4gZXH48nCUl1ky4qN5lqjMb84U5eBgsBunz8vChbzDhQREfjvkKYc4ww0tqHsuj7QJA59ikyrnulGkcWcjmNFu3iGt4DQ0UbWmFa1xOaoXvTsQ/NU0VybNkoqJy6lsg4qobZCr/VOQ4HEpkCVqrGTslzsgTyBS1iFU2WUqFJrY2PoM+NU34cOnpH3CeQHNbKxdAoUMHfWQYpJBBEzdAGygbio05nZOi8WYfchMLnUrQbFpWblk4B/h/iHet0bBlmHCDDbhqnbvvARRZSBT7DP9e34q0lqawNE56UvFkCC4uzMQB3RwsFcu8p3m/3eWGJxuDzT/Eqq2LQlIABMFj66oc7fI5QBUKimdLJOg/uj8D6yfNd/ApyBtHeUvQyw5Wt8SZjRLRAJMvKGmfBZ41yabtOriW1AJNBWtBsrrUJ02SnBtG7pkYADeZbAAf4OwU85BYARePtRKUtpcxKNaKh4dzt+BKjEpoFAlWw+16dZGUMOSq4JYsYc2Qr2yNJYkGt25jT7UOG/EZUvg0WVZFS2RkV2iw9LDFgtdEm2sdWhbvcuKY6qkHsVmbXhvFDOMOR4TJYjtK4VDmin2TTleemadwM9DP/ANyH7Er3rFaU6PS4huiQ47HvLqloMIZ5kBrz0ALDmZdtKbiRncatx6KR5qVFSqyJBCnxSVFe1QQJiXAOB1kZjJBsFLj5VCDXLTIQYNQeUhdN3GrVcx0VkSOIEMgOH+Hw3A3cS4YYbFzOC/F3L8ArGQmCAKHWfeVUelG2lB9cHMYXhSja0DXN/ih+Fefoc5E2lLM1E2lNzR3iLb0sBjOEchZ4Fw/dAnTGnYrhEMWGLrWPdSpaBWmAGFS7UoEWO/jVZMRjrUmbWIpEiQky5ife9MRHKAQIeCsIELEKPBZgpcMKW0trPgtqKkDFdTsH6HAaDDmixzmtv0LcSBlwoe2q5BDJUhsZw2pY7h5Zhap08+8/FoSHW0wZT1NmEDvXFPpL0h02/aU2hNXSdKdLHw7ghzLYwN6odDl3XaXaZXs6nZksNa1vvjOLnuBcRTBrW5YDBoAVLGjEkVxzTL4qzxpKizROtMveSOQj3FMOcjD+Dzj4oHHxEhvzVIcUQKWLGDZoLQd8aKgYYYdqCqw4oIqzDYG13z/lTE4IVOATXXX+gUdsE7ClGVd5p6FKDYQJwSnQHDMEcoSXBVBtKUHJtBBOhObhVdBkpyybrbzYlaCoqTjr1LmdCp0nIRIhDWNLjsAJPYqOkiLY/wDH0u8CNzbHP7z/AMX5Sw/1amfRP9kojo7Mejf0FA5pJDlxFO8PvMxpWtRxGrW8epZ+KVYTllRWAlzSBxhVr2FVCLZbCvO3gkw8LpOZwF7UP3q6lVw3qVcowDlVe1y3HyxJ9r+EeQfFaLQOPBbNAzR/sOFeABJrTDIHCvv1LMXseZTLPaXuDG/aJwG2uzoVpIl3tlq2NqP/AGz4Uflqxx/6HuXMZbQabP3Z7FMZufTZ+7KzX7NN7H0nscA1aTyMPeFxm34zHTEV0LCGXuMMHMMrwQeZaOLucztCd7dzAknmCxc2Lri05gkHiIwIVpLNl6Q4+9JL0TDVwVRawslMhEKIwbFIZCJXN0azROak2OcZlrnAtF2lcHVxycFqvKdkH7t49rxFYWR0SmYjGvZCeWnEEMcQRxGiedodND7mJ7Du5ShsXTVkHU8e13FV9oPsktddL7100FXYnGn3R1rLxdGJkZwn+yVUzMu9jqOBB2HNSlFGc28orzgUT80h5QKJR6uf4JAStXP8FA9LhpPDJA2js1FTIcGBreczty1fuquuFG2CdiKtIUGWoKvdXn8CCq2wTTIolKVKbbUTzuwJzy/Fx4WrY3uUGXLa8KtNdM1YtbLUx3zL+FaZRo1oveKONeYe8BRnq1uytMTE6GqvmQwVuEkfxAB3GEDKK9inN7NK0NNtMOlNluKIXvitbJ0iiy72vhOuuFcaA4HAihwKqaKTCa3WtQNnC3WJwfvj2G/AJ39rs55zfZCVZ8vZDmNvujh90XsBS9TGlG5VU8WfY/nxvZ/2LVylQobY3SZmYhmHEulpzF3Yaj3LJRpkkrpEWQseho6NWmsU/kKwdoysNpNx14VIBpTCuBpyJ1FRHNVUPFHFW1o1H2ePUTqwyVVMHhV1EfPvWsYZyJOYVjYk+6BGZGZS/Dc1zSRWhBqPcqxx94UqQpvrang1F7jFRWnHSq0y6hC3aZ2mNzqwlndmndreraruTh2IWigikccM15+CpRlrHI+zF6s+FZuWqZGZ3ZJ6mD2jj3tncudzke+9zjm4knjJJJPSuyWlDsQMdURQaGlIdCNmbVxaYzOI5kJNEpUuOGmyUuAczxgVw2iueCqLeG+ilwZsjLaotmNBbia45rSWNIQN8YYwfvZxIDcXCn7pPvxXOm0yQ3RZuExrGPAa0AAXGYD2VJ/apO+ePYZ4VeMlrIp/hzHQ3uSXQLI8yY6G9yvTilduqzvpBl5jO5Zm2NIYszFMSK686gFaAYDLALV235LEJ+9COIlOBeu3a6q4ZLCOAqdikzKmnPxSXlG7NEQsqUEaAUmSbDLgIhLW41LRU1oaZqBcpaTodboGO0VT/wBYYu0DmCkGXlfPiez+iafBlfPidA7lGjDLfi0GPYEFGO96i6nMgqIQcpLZ94FA9wHKVEqgSqysG2rF893SjMKK9ustLua/kOdV4iJTZg4iqCwhSUYuMO66utvNUYZYgdiVMWRFY286G4N2kYKvEy6tanp2ZJwzbnZuJ4iShYiiEWiSXJJKC7svSqZgtuw4pa3Ggo0jHHIgq6s/Se0oz7kEue4gmjIUMuO04MWPZDech2hTJWLHYbzC5ppSrX3TjxgrcSjcCNbZ+7jj/oNH8iizWhtoxqvfBeXOxNWUNcsRQKiGkM6PvouXpj4kl2l80Pv4vWu71bhFfakg9jnte0tcxxa4HUW0JB2ZhUUWXBaMjSo9k09wCtJ62b7jeeXF2LiSSSddTrOWKrjGBBx1/AD4dqrM9RoLQNScY4AVOo/zJkA1OaXDhuOF0qsuv6OvtmZgMiwo8Te3YMdwaENN3Dg6iCOZMR4+kAcQ0TRANAQwUNNeIWWsyNaMNgbCdFa3U1sdrRjj9nfBTWppn7U8+N/qG/mI0mWtaVvQ4T3xjMthgcNxa0ANOGOHGubxIi11pRLQewiI6IW6w6O0g8ov45LLRYTtYREJsQE041Oa0XQMqn3AnXx0Ud0M1bgcDs4lKiRsqHIGuB1lvcg0FgWLHilrILC5xxDRQVwLjxZVWukNGbXgmsKHGYaUq1zQaZ0zywCwMjbhaeA8gjItJGHEVaM0imDlFfzxCPeVJ41DdwLNt1xNXTDeWKB/Ms9aukNoQYjob48Vr2mjgIhz4yDiqh9pTJ+8PXDxKvjMik1JBxrXfGntvLNrSbaekExHFIsZ8QZ0e4nEZZ8pVSX4o3scM/eD8UgOWZlRhqly9nRIgJYwupnQVooY6E4ydewG64j/AJSWqKlRrOiNN0sIOFRrxNAKbSdSceyPBAq1zBU0JZTEg1xI2KAyeIwDiMa0qRV2onaeNHMT73ABznEVyLiRkdqUJTrVied2N7kzGtJ7hQmo5B3KLviBUBNegktQRTQenA3BEEZctMltYEHEakkBBRSgjGaSEoIFUT0JqZUiAEFtJQmU4QB5gp7IcOn2W+yKqphPoijToAx/VWltYz0WE1po1mWdAsfPztSQ0dnzQJ6dnC40GezzeNyjsggcZ1rpGNeXOZs1Bl6cZ5FKZDGwJTIaWApMg4bBsCt7LgAuFQOgKuhNV1ZLOEFFdbsaypbe21ZDyH3bfCrSHZkrU/2cPq2cXF80WWs2JwRgpwipTQtMbPgNl3uYxgIIPBY0GlQDiBsJ6FxyZAqcB0LqNtuvQ3N2gjpw+K5THdQ/PztWchEuZimXu1d3Mm3Q07FdQ16eT9MO1GQrDMqmbky3ht5+Iq50etRrnta+gNRnkUyWqrm5K6aty9y6R9UVLHjsOqQYkJzacHI4UHEqyekwDVpvDZrHTms1Ydtn7D6AjI4Cqv2R6rlOMw6xlEq2ZiYfCiryQrebl7wrkdveqaKwgqAikuSbyBKBRCQWZfIyKUiOr51FAkt4ujuRA/OtOIi0FENByCAh8vSgqoAJaSCgXIhSBKSChVAoFKCbBSg5A6E9CfRRg5NRpy7gM+wKxFpdLB8yBy7FXRJkxHXWHldqbyJiDeiGgPB/edrO0BWUKGGi63ALpUYs3ZIlwxtBznWeMpIankSzMrRNEbAglsCyp6E1XtiN4Q5VSw1f2W2hCpDocjcujDt/VSW3T26/1VDJR3UzUxk06nztVaO2rCbdPz8VyS1YdIjxscachxHYQulT026h7gud6Qt/tCfOA7Kg/wAqzIp3/Pz85oQH1FNnu1InH5+fnBNh9DXp5P6rGMkpV1Ju6ilgoFbZVs/ZpYA5pFDka4tPHsVrYNrscN7imjx9l9cHDv4kBiKHLWFSWjIlm2moj5zXWPqipY8dhsokQUz7lVR8aqms+2XDgvJI1FWW+LnljMNxlZl7MU24p1zk1EWVKvIE5fOopu8kl3z0qKkVR1TAiJV5ApuSNNtOCNENgoEoILQIOR1QQQAOR3kSCqIszPahznuTUtC3w44NGe0oILr4jjldyuWAAADAciehNQQXOXSCnlNOcggoomhOtQQQSYBxWhskYhBBFhsJSC2mroPenIbAQMdVcv1QQRpGnWYZ9iwWkmFDXIkdIr8Aggoks84ppxQQXJo7LRMKHV7tSkNciQXVzPNojIYQWuJIPZ2I0FRmrQlC1xAIIzGGNNWrApMlaRZg7EHpHGggu3mOuU8nix3xEXoILjTpYi5IcUaCiheRhyCCigIqCCCI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6" name="AutoShape 6" descr="data:image/jpeg;base64,/9j/4AAQSkZJRgABAQAAAQABAAD/2wCEAAkGBhQSERQUExQWFRUVFxUXFBQVFBYVFBQUFRYVFBQUFBUXHCYeFxkjGhQUHy8gIycpLCwsFR4xNTAqNSYrLCkBCQoKDgwOFA8PGikcHRwpKSkpKSksKSkpKSkpKSkpKSkpKSkpKSkpKSwpKSwsKSkpLCkpKSkpLCwsKSkpKSwsLP/AABEIALcBEwMBIgACEQEDEQH/xAAcAAAABwEBAAAAAAAAAAAAAAAAAQIDBAUGBwj/xABOEAABAgMEAwsIBwUGBgMAAAABAAIDBBEFEiExBkFRBxMiYXGBkZOh0dIVUlNUkrHB8BQWMkOi0+EXQmLC8SMkM4KU4jRyg6Oy8jVEc//EABcBAQEBAQAAAAAAAAAAAAAAAAABAgP/xAAlEQEAAgMAAgEDBQEAAAAAAAAAARECEiExUUEiUvBCYXGB8TL/2gAMAwEAAhEDEQA/AOLhKQAQouTsJzEG1GeXu5UpHRLSgojomxhye79E6ElTYhUyU2BBa2jgKg4A4VB1tcK5+8KOAnpaIGk1FWnBwyJGog6nDMH4KXY7zuT6bNdLNlrkKGZdrQXxIwhb7Uu4TW3DU4Y46xtXQ22zD1xIPXNPwXkpwLTStQcWOpg5uVeI6iNRTrJkhZiZx4tRL1j5ahelg9c1F5dg+mg9c1eVBOlOMnTtTfI0h6m8vwPTwOuZ3ovrDL+sQOuZ3ry79OO1GJ87U3yNIeofrDL+sQOuZ3ovrFL+sQOuZ3rzD9OO1D6cdqb5LpD079ZZb1mX65nei+s0t6zL9czvXmI2gdvah5QO0pvkaQ9O/WeV9Zl+tZ3ovrRK+tS/Ws715hNoHak+UDtTfJNIen/rVK+tS/Ws70X1rlfWpfrWeJeYDPHakmdO1N5NIeoPrbKety3XM8SQ/TCU9bleeMzxLy++cO1Mumidau0mkOw7rOnjXSploUSBMNj4PMF9XQhDcx4riRwiKcxXF4oGxG6Imy5TsryDdxFRLKKqqG7qJLJSVUIKTROUQogboiup26ic6ioRdQQvo0Qlr04CkuYkop2iNIa5LUARNZs6NvJx8X9EaOiAApQKSRr1+/l70bTVKEiBGFCx/wBkmoOtjsrw4tRGscYFARQ3TmNhryEbQc6piiBe80ABN3I8RzHSnkukpoTzIBOpP6NwnxYzIbm/bexjRQVvPIaAQeMhd6s7clgsaLzzWmI3tmB7VmpuoauKuXBmyh2FD6E6uS9EQ9zOXH7x9iF4U4NzmB57vYg+BXTJNsXngWc86j0JLbPecmlejWbn8EZPd7EH8tJO57BP3kT2YP5aaSb4vOnk5+w1Q8nu2Fei27ncAfvxPZg/lpZ3P4Bzc/2YP5aaSbYvOBkX+aehJEg7Yehek26Ay+13swfy0DoDL/xDkbC/LTSTfF5t8mO2HoSIki4aivSw0Dl9rvZg/lpLtz+XNcX4/wD5flppkb4vMj4BCYc1dl3UdCIcpKmPCLiA5rXA3M3G6CLrAVxuLAfrNVKryt34MvciBQcwolUEUSBRIg6okSCAFGk1SbyoNz0m5tSmtTl1LCLqJPXEFLUHMTToamGGmnMQRd7R1pmpNxEYatpRoFKSHQqZIw5AtEW9KMFGFATXbcClURFvzsQadv8AXkVE+WjnNpIe3GoJDiG5FpGIc2mrUNox3kpuzzzWgXoRAAFTDFTQazXErm7XEGoNCMRypTpo1qGHjAwFdZGGRz4ki/gmvl08btM9thdX+qU3dmnjrh9WFW6D7nb7QY57SGNabri68OFQEtFGmpoR0rYM3DaZxW9J8Km2XwtY/Ki/bFPedD6pqL9sM95zOqatIzcTA+8HtO8KWNxZvpB7R8KbZ+isPcMyN1+e89nVs7kf7XJ7z29WzuWkduKN9IPaPhSm7irdcUdLu5S8/S1h7hlzutz/AKRvVs7kk7rk/wCkb1UPwrWt3F2a3g+0g7cWh+fTnd3JeforD3DHHdctD0reqh+FMxN2C0PTN6qF4VtX7ijNTxzl3csJug6CGz7hqHCISG0rSoFSCSm2XyVj8KXSLTWZnWtbMRL4abzQGMZQ0pWrGgnDas+YlUUSuztTLinlCy5Ic5JSSFQSIBGQhcVQKIzT5KQ4JTIaBJh17kYZxJ4Q0Yh4qWtENYnLicbDTm9rNtUYDEFIENBCkk2e7Yo8SWI1LsP11kdVnj2v0Wa0qtOXmab1LGCRseCDyiio5/vKJ0NXL5A+aUxFkSBkpZSpdDTToSsny6ZMFW0pBLSEA5S3QUy6CraUQieCRT3+/lSrtEYKIQYbtoplWmvYdnzsS4L3NNRQ9lRrBCU0/qNvKjuYVzGvaOXi41bKaHR7TibkWkS8YQ2PNXB1x4vNFMnA0NKYjMU2YbGzNOrZjirIt4bWwIVOm4uWww0GpFRrG0d66HoZupvkIW8MhQogLi5rrxY43qYUFa0ocNWIS/XBpYVv2yDV8QkDMCDCqRxUZVauz4NpxWBxjsbUAgODa0IriAzBU8vunzrwC2QqDkQ5/cpA3Q571D8Tu5Znv6mu/auxZlo+sw+z8tK8mWj6zD6P9ipBuhT3qH4ndyMboE/6h+N3clY/dKfV6hZTVm2mGkiYYaahQHtYsdGtW2DiyJFocgWMB5wWVHOr926BPjOQ/E/4NSXboU/6h+J/hSov/qV784wxtp6SWzBaXPixGtGu7Dp/4rEW5pPMTZb9IjOi3K3bxFG1pWgAA1DoW80z3U48WBFlYssyFvgoS5zi4CoNQCBj3rmEWNXYk/zZ/VGS5IJSykkohCBCCebFbQC4D/FV9T+KnQEDBNEQFU6xgrlWvGcE8IXFTp+KWUjCGnmw08ICfZLqWtI4hI2wsVYwZEuyFU+yyX1HBPRxKW1SvhypOpSRZj/NK0digwIge6Dvl3ENOAw24Gq2Q3RBT/gYXz/kTns76ctZZj6DDUiXUIO6KA1o+gwsAPd/yoK89nfSFIaaiM8Mh2dBc45AB5PQFdCbmaf/ABML2HLkcpOPhuDmOLSMi0kEchCtxpdNa5iN1r+9IiEdPhvmaCllwsvNPekTUtNRGOb5NgioIyII5DezWKsnS7H+8RZlww+xFIP4ir5mlUkRnOnljN704d/LVUXcvm3VO80rqvDDtVVbW5zNS7L74dG1pUEGh1VoujystAiNDgyNQgEXp2EDzi9gnXWBAdnCceWdh961SW4bGs8jUojpVd3i6HSpH/DDl+lsWctfc1Lnkwt6hsOTXzDHEbeFrWaleOSxJdR3QVsrY0XfBeWOukjW1wc01xwcMFRxpEiqpMKWqUDsUmNLlVz2RAcBhzLUdYniXyc42cY4uLVyZOS8UNrweQgC8Dt4xt/RR4TjQbfcU4X/ACEHcdBNOLRn7zG/RYe9NbW+xwwODaBr+I5CnSFtLlpellOrieNeZrNnmtiMc8F4aW8AkNDmg4sJIwqKgHGnRTvmj30KZgsiMl5Jt4VuGZq9vE8BmB4lYSV5vVp+klerieNIMK1fSSnVxPEih2JLHKXlTtpGJ90NOjR+B6tL9Y7wLSc/P9NGFavnyvVv8SYmBa4aS10q4gZXH48nCUl1ky4qN5lqjMb84U5eBgsBunz8vChbzDhQREfjvkKYc4ww0tqHsuj7QJA59ikyrnulGkcWcjmNFu3iGt4DQ0UbWmFa1xOaoXvTsQ/NU0VybNkoqJy6lsg4qobZCr/VOQ4HEpkCVqrGTslzsgTyBS1iFU2WUqFJrY2PoM+NU34cOnpH3CeQHNbKxdAoUMHfWQYpJBBEzdAGygbio05nZOi8WYfchMLnUrQbFpWblk4B/h/iHet0bBlmHCDDbhqnbvvARRZSBT7DP9e34q0lqawNE56UvFkCC4uzMQB3RwsFcu8p3m/3eWGJxuDzT/Eqq2LQlIABMFj66oc7fI5QBUKimdLJOg/uj8D6yfNd/ApyBtHeUvQyw5Wt8SZjRLRAJMvKGmfBZ41yabtOriW1AJNBWtBsrrUJ02SnBtG7pkYADeZbAAf4OwU85BYARePtRKUtpcxKNaKh4dzt+BKjEpoFAlWw+16dZGUMOSq4JYsYc2Qr2yNJYkGt25jT7UOG/EZUvg0WVZFS2RkV2iw9LDFgtdEm2sdWhbvcuKY6qkHsVmbXhvFDOMOR4TJYjtK4VDmin2TTleemadwM9DP/ANyH7Er3rFaU6PS4huiQ47HvLqloMIZ5kBrz0ALDmZdtKbiRncatx6KR5qVFSqyJBCnxSVFe1QQJiXAOB1kZjJBsFLj5VCDXLTIQYNQeUhdN3GrVcx0VkSOIEMgOH+Hw3A3cS4YYbFzOC/F3L8ArGQmCAKHWfeVUelG2lB9cHMYXhSja0DXN/ih+Fefoc5E2lLM1E2lNzR3iLb0sBjOEchZ4Fw/dAnTGnYrhEMWGLrWPdSpaBWmAGFS7UoEWO/jVZMRjrUmbWIpEiQky5ife9MRHKAQIeCsIELEKPBZgpcMKW0trPgtqKkDFdTsH6HAaDDmixzmtv0LcSBlwoe2q5BDJUhsZw2pY7h5Zhap08+8/FoSHW0wZT1NmEDvXFPpL0h02/aU2hNXSdKdLHw7ghzLYwN6odDl3XaXaZXs6nZksNa1vvjOLnuBcRTBrW5YDBoAVLGjEkVxzTL4qzxpKizROtMveSOQj3FMOcjD+Dzj4oHHxEhvzVIcUQKWLGDZoLQd8aKgYYYdqCqw4oIqzDYG13z/lTE4IVOATXXX+gUdsE7ClGVd5p6FKDYQJwSnQHDMEcoSXBVBtKUHJtBBOhObhVdBkpyybrbzYlaCoqTjr1LmdCp0nIRIhDWNLjsAJPYqOkiLY/wDH0u8CNzbHP7z/AMX5Sw/1amfRP9kojo7Mejf0FA5pJDlxFO8PvMxpWtRxGrW8epZ+KVYTllRWAlzSBxhVr2FVCLZbCvO3gkw8LpOZwF7UP3q6lVw3qVcowDlVe1y3HyxJ9r+EeQfFaLQOPBbNAzR/sOFeABJrTDIHCvv1LMXseZTLPaXuDG/aJwG2uzoVpIl3tlq2NqP/AGz4Uflqxx/6HuXMZbQabP3Z7FMZufTZ+7KzX7NN7H0nscA1aTyMPeFxm34zHTEV0LCGXuMMHMMrwQeZaOLucztCd7dzAknmCxc2Lri05gkHiIwIVpLNl6Q4+9JL0TDVwVRawslMhEKIwbFIZCJXN0azROak2OcZlrnAtF2lcHVxycFqvKdkH7t49rxFYWR0SmYjGvZCeWnEEMcQRxGiedodND7mJ7Du5ShsXTVkHU8e13FV9oPsktddL7100FXYnGn3R1rLxdGJkZwn+yVUzMu9jqOBB2HNSlFGc28orzgUT80h5QKJR6uf4JAStXP8FA9LhpPDJA2js1FTIcGBreczty1fuquuFG2CdiKtIUGWoKvdXn8CCq2wTTIolKVKbbUTzuwJzy/Fx4WrY3uUGXLa8KtNdM1YtbLUx3zL+FaZRo1oveKONeYe8BRnq1uytMTE6GqvmQwVuEkfxAB3GEDKK9inN7NK0NNtMOlNluKIXvitbJ0iiy72vhOuuFcaA4HAihwKqaKTCa3WtQNnC3WJwfvj2G/AJ39rs55zfZCVZ8vZDmNvujh90XsBS9TGlG5VU8WfY/nxvZ/2LVylQobY3SZmYhmHEulpzF3Yaj3LJRpkkrpEWQseho6NWmsU/kKwdoysNpNx14VIBpTCuBpyJ1FRHNVUPFHFW1o1H2ePUTqwyVVMHhV1EfPvWsYZyJOYVjYk+6BGZGZS/Dc1zSRWhBqPcqxx94UqQpvrang1F7jFRWnHSq0y6hC3aZ2mNzqwlndmndreraruTh2IWigikccM15+CpRlrHI+zF6s+FZuWqZGZ3ZJ6mD2jj3tncudzke+9zjm4knjJJJPSuyWlDsQMdURQaGlIdCNmbVxaYzOI5kJNEpUuOGmyUuAczxgVw2iueCqLeG+ilwZsjLaotmNBbia45rSWNIQN8YYwfvZxIDcXCn7pPvxXOm0yQ3RZuExrGPAa0AAXGYD2VJ/apO+ePYZ4VeMlrIp/hzHQ3uSXQLI8yY6G9yvTilduqzvpBl5jO5Zm2NIYszFMSK686gFaAYDLALV235LEJ+9COIlOBeu3a6q4ZLCOAqdikzKmnPxSXlG7NEQsqUEaAUmSbDLgIhLW41LRU1oaZqBcpaTodboGO0VT/wBYYu0DmCkGXlfPiez+iafBlfPidA7lGjDLfi0GPYEFGO96i6nMgqIQcpLZ94FA9wHKVEqgSqysG2rF893SjMKK9ustLua/kOdV4iJTZg4iqCwhSUYuMO66utvNUYZYgdiVMWRFY286G4N2kYKvEy6tanp2ZJwzbnZuJ4iShYiiEWiSXJJKC7svSqZgtuw4pa3Ggo0jHHIgq6s/Se0oz7kEue4gmjIUMuO04MWPZDech2hTJWLHYbzC5ppSrX3TjxgrcSjcCNbZ+7jj/oNH8iizWhtoxqvfBeXOxNWUNcsRQKiGkM6PvouXpj4kl2l80Pv4vWu71bhFfakg9jnte0tcxxa4HUW0JB2ZhUUWXBaMjSo9k09wCtJ62b7jeeXF2LiSSSddTrOWKrjGBBx1/AD4dqrM9RoLQNScY4AVOo/zJkA1OaXDhuOF0qsuv6OvtmZgMiwo8Te3YMdwaENN3Dg6iCOZMR4+kAcQ0TRANAQwUNNeIWWsyNaMNgbCdFa3U1sdrRjj9nfBTWppn7U8+N/qG/mI0mWtaVvQ4T3xjMthgcNxa0ANOGOHGubxIi11pRLQewiI6IW6w6O0g8ov45LLRYTtYREJsQE041Oa0XQMqn3AnXx0Ud0M1bgcDs4lKiRsqHIGuB1lvcg0FgWLHilrILC5xxDRQVwLjxZVWukNGbXgmsKHGYaUq1zQaZ0zywCwMjbhaeA8gjItJGHEVaM0imDlFfzxCPeVJ41DdwLNt1xNXTDeWKB/Ms9aukNoQYjob48Vr2mjgIhz4yDiqh9pTJ+8PXDxKvjMik1JBxrXfGntvLNrSbaekExHFIsZ8QZ0e4nEZZ8pVSX4o3scM/eD8UgOWZlRhqly9nRIgJYwupnQVooY6E4ydewG64j/AJSWqKlRrOiNN0sIOFRrxNAKbSdSceyPBAq1zBU0JZTEg1xI2KAyeIwDiMa0qRV2onaeNHMT73ABznEVyLiRkdqUJTrVied2N7kzGtJ7hQmo5B3KLviBUBNegktQRTQenA3BEEZctMltYEHEakkBBRSgjGaSEoIFUT0JqZUiAEFtJQmU4QB5gp7IcOn2W+yKqphPoijToAx/VWltYz0WE1po1mWdAsfPztSQ0dnzQJ6dnC40GezzeNyjsggcZ1rpGNeXOZs1Bl6cZ5FKZDGwJTIaWApMg4bBsCt7LgAuFQOgKuhNV1ZLOEFFdbsaypbe21ZDyH3bfCrSHZkrU/2cPq2cXF80WWs2JwRgpwipTQtMbPgNl3uYxgIIPBY0GlQDiBsJ6FxyZAqcB0LqNtuvQ3N2gjpw+K5THdQ/PztWchEuZimXu1d3Mm3Q07FdQ16eT9MO1GQrDMqmbky3ht5+Iq50etRrnta+gNRnkUyWqrm5K6aty9y6R9UVLHjsOqQYkJzacHI4UHEqyekwDVpvDZrHTms1Ydtn7D6AjI4Cqv2R6rlOMw6xlEq2ZiYfCiryQrebl7wrkdveqaKwgqAikuSbyBKBRCQWZfIyKUiOr51FAkt4ujuRA/OtOIi0FENByCAh8vSgqoAJaSCgXIhSBKSChVAoFKCbBSg5A6E9CfRRg5NRpy7gM+wKxFpdLB8yBy7FXRJkxHXWHldqbyJiDeiGgPB/edrO0BWUKGGi63ALpUYs3ZIlwxtBznWeMpIankSzMrRNEbAglsCyp6E1XtiN4Q5VSw1f2W2hCpDocjcujDt/VSW3T26/1VDJR3UzUxk06nztVaO2rCbdPz8VyS1YdIjxscachxHYQulT026h7gud6Qt/tCfOA7Kg/wAqzIp3/Pz85oQH1FNnu1InH5+fnBNh9DXp5P6rGMkpV1Ju6ilgoFbZVs/ZpYA5pFDka4tPHsVrYNrscN7imjx9l9cHDv4kBiKHLWFSWjIlm2moj5zXWPqipY8dhsokQUz7lVR8aqms+2XDgvJI1FWW+LnljMNxlZl7MU24p1zk1EWVKvIE5fOopu8kl3z0qKkVR1TAiJV5ApuSNNtOCNENgoEoILQIOR1QQQAOR3kSCqIszPahznuTUtC3w44NGe0oILr4jjldyuWAAADAciehNQQXOXSCnlNOcggoomhOtQQQSYBxWhskYhBBFhsJSC2mroPenIbAQMdVcv1QQRpGnWYZ9iwWkmFDXIkdIr8Aggoks84ppxQQXJo7LRMKHV7tSkNciQXVzPNojIYQWuJIPZ2I0FRmrQlC1xAIIzGGNNWrApMlaRZg7EHpHGggu3mOuU8nix3xEXoILjTpYi5IcUaCiheRhyCCigIqCCCI/9k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68" name="AutoShape 8" descr="data:image/jpeg;base64,/9j/4AAQSkZJRgABAQAAAQABAAD/2wCEAAkGBxQSEhUUEhQUFRUVFBcUFBcUFRQVFBQUFBQWFhQUFRUYHCggGBolHBQUITEhJSkrLi4uFx8zODMsNygtLisBCgoKDg0OFxAQGywkHRwsLCwsLCwsLCwsLCwsLCwsLCwsLCwsLCwsLCwsLCwsLCwsLCwsLCwsLCwsLCwsLCwsLP/AABEIANQA7gMBIgACEQEDEQH/xAAcAAABBQEBAQAAAAAAAAAAAAAGAQIDBAUHAAj/xAA/EAABAwEEBggEBQQCAQUAAAABAAIDEQQFITEGEkFRYYETIjJScZGh0QdiscEzQpLh8CNygqIU8VNDY7LC0v/EABcBAAMBAAAAAAAAAAAAAAAAAAABAgP/xAAhEQEBAAICAgMBAQEAAAAAAAAAAQIREjEDUSEiQWEyE//aAAwDAQACEQMRAD8A4wvFeSFBvJQkTggHsUjUxqlYEEe1StUbQpmhMFaFIAkaE8BETXgE4BK0J4CojQFJUkAVNBkNi8GqVrE5CRhqXUVhkS0LHdrnkBrSSdwVaG2SI0moupXB8MJJAHTno2nZTrkeGzms613BZ7K92vV+q4ihxNAaCuxGt9C3XzXPxEaOPdFT/Oaihcwg6zqEA0FDiaYYrfvO8qVjAaYy55aGgVpIdZwcc3UOA3BY0l0kt1m1oASQRiKAlTcaeOUZ3/J3qN01clFOMF6FlVNXFhilAXmMTqJDZEoXqJUESiUlNLk0lBnEpoSJQgMVIlSJAqUJAnNQaVqkYmNUjUEkYFMAo2BTNCcKnNCkaEjQpWtVSJIApWMTmRLQsdiLjQAlXInamyJaFksDnkAAkncEcaN/DqWWjpf6bM8e0RwC6ZcujdnsoHRsBd3nYu5buSLlIcxtc30c+HEslHTf02ce0Rwb7rpdz6PwWYARsFe8cXeezkpb0viGzisrwDsaMXu8GjFCF66WTSA9FSCPvOoZD4bG8q+KWssjuWOIuvW+YbOKyvAOxoxe7waMea5lpVOLZJrhnQs2uces/iRkD4VWZa73Y0ktrI85vfjU78c1gXheLnmr3E8PYLTHCYsss7kSaOGMnV653nAKja7aTmaDYBl5BRueXZYfVeZZCUBkzxa+yn1KVkNEfXJ8PbTaAHavRsP5pKjDDFrczn4cVl2u42RdI15q5uwU1y0OGvqjY7VrSu1Z2NJfyhZzaZr00ZaAXCla05f9rUvqOKQN/wCOHBragNcQXFpNQTQkA8OKwJicjXDfsyUtJInLhRQulVKZ2KdGopyLQdVPATWNUgCBXqJQEtEmsmTDKRKvJG8E9qaE9qAkClao2qVqCSsU7AomBWIwrkTakY1XrLZC4gAEoj0M0LltvWbRsYNHOOzguxaP6GWeygEN1395w+g2KtyFx25ro18O5p6OeOjZvdmfAbV1G4tFbPZQNRgc7vOxPIbFfvK9IrO2srw3cM3O/taMShK9dLZXg9EBBH330MhHyjIeqJMshcscRbeV6xQCsrw3cM3O8GjEoSvbSyV4PRUgj776GQ+AyHqUGWy+2tJLKyPOb5DUk81g228nPNXuJO5aTxyMsvJb03LXfDGkllXvOb34knfisK3Xk5567iTu/ZUjI53Dwz81JBYycAFVqJELpHOyw+qfFZCdiN7h+H00tHSf0mHvDrEcGe9F0O5dFbPZqFjNZ/ffRzq8NjeSzucazCub6PfD+aejnjomHa8dY+Dc/Oi6Lcmh9ms1CG67x+d9CQflGQ+vFbVotLIxV7g0cTn4DasO3aQnKMU+Z/2b77lG8slfXFuzzNYKuIaN7jQLk+ll2slnfJBUBxqSRTrHOgzorV8aRsaSXvMj/GtOA2AZ5IOvXSSSStDqN4Z8yrxnFGWXJFLd0cdTI4a1dlPoFh31qSABmFCSSdtRT7BRz2upwxO/91Ukqc/JTVS1lSwHWpu8lahs9FZa1LqqNNJUdF5PITUjJReolXkBhJEq8gPBSNTApGpGkapWhRtUrAmmpmBFV1XC1rRJO4NBybvCFmhbVkkdO7Ve7HVzJww4LTHX6zy3r4dc0G0sskET43vEYbi3A1I3ADElWrz04fID0A6Fn/kkoXn+1uQ515LlEPRxdnru3nL90203i52ZJ4bAtOOO9o5Za0KLZfzQSW1kec5JCXHlVYNtvRzz1nFx3fzJZ4Lnft7q3Y7A5xAaCScAAMyq2jSuXudwG4e6sWWxOcaAE13I7uD4dSvo6Y9E3cRV5/x2c10O6NH4LKP6bAD3ndZ557OVFFzkaTx2ucXD8PJpKOl/pN+YVef8dnOi6JcujdnsoHRsGt33Yv5HZyVy23lHF2nY7hi7yQ9eGkTqGhETd5oXeeQ9VH2yVvHER2y3MiHXcBuGbj4DMrBt+kTjXUGoNrnU1uQyHqgu8dJWgnUq921x98yhe877e/tu8APYKphIi529C28tJGNJNTI/eTX13cEK3rpBI/N2qNwwH7rCltTjlh45qDoq4nHiVRaPmtpPZHM+yqvBOZr9FPQDJNLSc1FXIrkbk3U3q02Ik0AJO4Jk7dR2q7A4Gh4qaqIaUTSnyuAVZ0ymqkPKZVN1koSUVKvUS0SDAXl5eTBwUjQmBSsCQPaFOwKNgVmJqqJqSNqsRtTY41qXbdkkrg1jXOJyABJVxFQMYSFfsF3OeQ1jS4nIAVXQdG/hg91HWl3RjPUGL+ewLo903LBZm0hYG4YnNx8XJ85BMLXOtHvhtI6jrQejb3Ri8/YLol03HBZhSJgB2uOLz/l7JtvvyOOoB13D8rMaeJyCGL30ldTrvEbe6w9Y+Ls/KiWsshcscRVbr3jiwJq7utxdz3c0O3ppC6mLhE3geuf8vbzQRb9J6AiIBo3nPxQzar0LzUkuPormEiLnaLbfpKBURCp7ztvFDFvvdzz1nFx3DYs/rPzOG4KRsICadInyudwHDPzTWwK7HZiUS3NoVaJ6EM1Wn80nVHLaeQRaqQJCHcFcsNxzTnVijc8/KMB4nIc11q5/h9BHQzEyu3dlnkMTzKLILOxjQ1jWtaMg0AAchzUXOLmHtwpmiT2uIkzaSHNZsIzDpDgOQcorXYoopNUkNcGN6MMYZdZxeekLnOqAWhrccB1sBmjrTawyGUhj9Zr8dUOA1Dt1gMf+0BXvdUoOoQOVa7k9bmy5aoXvMPZK54c7FxIcCcQeIWdaJS41cak7TwCLo7A2Mdd+ezA+iwL0sfXcYx1cKDIjCn29VnY1mTCLzXNSsKb0J1jhtVqKCilWzmNTwE4BKAgiAJUq9RIB1KEicEwc0KZgUTVPGEQJomrYuq65JnBsbHPccg0En0U9x6OSSt1z1WA0JOHFdw+G8cEVnIZq1aTrO2kbescx6Yq5PjbPlN6DGjXwqeaPtTtQdxuLuZyC6ZdNzwWVurCxrN5/MfF2azLfpdE2rYf6zsqtNIweL9vKqEb80or+NJrf+1Hgz/LfzKcxyvZXPHHocW/SKJlQz+o7KjCNUHi/IcqlCd86TE16WSg/8cf0ccz9OCBby0nc7BtGN2Buaw5LW52Xmc1cxkZ3LLIUXhpO4ikdGN37UOz28uNcSd5VdsROeKsMs9diradaVqF2Zr9FMyFEFy6LT2j8OMkd44MH+RwR5c/w5jZQ2h+ue6yobzdmfRTcpFzG1zOw3bJIQ1jXOJ2NBJ8gjW5fhzK6jp3CMbh1n+w8+S6TYrBFC3ViY1g+UUr4nM80y03lGzAmp3DE+Q+6jnb0vjJ2pXToxZrPQsjBcPzv6zuVcByC1pZWtFXEAbyaBYNqvp5B1aMG84n2CG7w0hiYcXGR3jX/AK5I4W9i+SToX2i+25RtLzvyb5nNYl5XwQKyyho7rTT9ygm8dKpHV1SGD180M2u9KmtS879nmrmMiLlaMrdpSxtRE2vE5eSFLyvl7yS91OAw9FjzWpzttOA91AIyUWiRJNbK5DmVSkcTmfZWuhTTEoq5FMNXi1WTGmFilUQ0XqKyyyPcaBprgcRSlcqk5bU2OEFxDnhtNpqa+FFK9K9UtU62NDHloNQKUO+rQa+qqPtQCBpjJQkStQEjFYjUDFZYEQUTWG+5ZNWKuBo1rcA0GpNRuxJPNX2TiLCWUvpj0bXEtH2+qFIVdYyootcawyjbtWkT3DVb1W7m58ys/pHO4fVJBZgtu6bklndSKNzjwGXicgq2nXplRWZXrPYy4gAEk5ALo1yfDQ4G0v1fkZQu8C7Icqo6uq5ILMKRRtae9m8/5HFTc5FzC3ty+5dALRLQvAibvf2qcGZ+dEeXPoTZoKEt6Rw2yUIrwbl51W1arxjjwc7HcMXeQy5rJtl+mmFGDe4gnyyHql9sj+uLdc9rRiQ0DfQALOtF9NHYBdx7LfPM+SCry0njBzdK7jkPDdyCGb00refzBg2BuZ+6c8ftN8lvQ9vK/KfiSAfK3D9/NDNs0pAwibzPsgia8y7IE8Xeyqvlc7MnwGAWnxEfNbl4365/beTwH7ZLHmvBxyw9SodRPZAls9IH1dmSfFKIVeZZSrMVjqkqM1kCnZZ+CJbq0Zmm/DjcR3iKN/UcEX3Z8O9s8n+Mf/6PsptkOS1y8WM7lsXXoVaZ8WxkN7z+q31z5Lsd3aP2eD8OJte8RrO8zlyWnVRclzFy53wwDIXPkk1ngYNZg3OmLjiRtyCHH3ZZ4Ti6pqOz7rsF6XpAGOY92trAtLWdY4+GS5ha7hLy4gkMx1agA0xpXE7k5LRbJ0ErwtLWyPaY49RzxIC8EvNG0DAabxVY1oi1iXMxBNeIrwW7eF06riHPwBzJzVVojb2QXHhgPNLiuZByVtM/5gsyV1XGiIb2j1tZwoDTKu4UzyQ/HATsU2HtWTmpEoSJLGFajCrxhbFyXW+0SCOOlTvNABtPlU8lUKm2aOpRjo5oVabVQsjLWd99Ws5E58lsaM3LZbLMwyyNlkrg0dZoPPArrc19QsDSZGio7Ob/AA1BjwV6sjOXG/oYuL4bQRUdOTK7cOqz3PojGKKOFlGhkbBuAa0LAt2k9BVurG3vSEV5NHuhO9NMY64F0rt7sGjwH7I4W9j/AKYzof2i+mjBgLzv7LfM/YIcvXSUN/ElA+WPDzOfquc3npZI/AvoO6z+fVYU1qc/ZTicSrmMjO5ZUcW7S2leiaGjec0M26/nPOLnPPjh5rHMZPaJPj7KZkarZaK+0PdtoOHumNgVlkZVqKzpGpCFSRwLYsV1PldRjHPO5oJ+iLLq+H0zqGUtjG7tO8hh6qbZDktAkVkWtdtxSymkUbncQMB4nILqd2aH2aGhLekdvkxH6cvOq3mNAFAAAMgBQDkpua5h7c9u34evNDM8MG5vWd4VyHqiu7dF7ND2Yw4j80nWPlkPJaE9uYzNwruGJ8gs+e+D+RtOL/Ye6n5qvrGwFUtN5RszcCdzcT6IUvK/GivSzV+Vpw8KD7oetelTR+Gzm7AeScxLn6G9pv1x/DZTi/E+Q91hXlfA/wDWmr8oNB+lqBbx0ikd2pKDc3BYM951yBPEqtSJ3aN7XpSxopEyvE4BDd56RyvrrPDRuGCHpbQ92Zp4e6rmP+ZpbORZmvEHIFx3n91VktD3baeH7p2ovFindXFYx1zx8cUoYptReLVJhhOCROakaeJaNhtTo66pprChzFRyVCIK1EFUTkIbEY3ML5JKO1shUuNB6D2V2G/BCCIhQnNzus4odiCnAWsrGxftF6ySGpJcd5KgOs7tH2SRsKtxWaqZIWMU7Iir1nu8kgAEk5ACpRVdWgtploSzo275Or/rn6It0JN9A6OzK/Zbtc4gNaXE5AAk+QXUrr0AgjoZXOkO4dRnpifNFFksUcQpGxrB8oAr4naoubSeO/rmF1aBWiSheBE35+1+kfeiL7s0Gs0eL6yn5sG/pH3JRDNa2NzcK7hifIKhaL5p2RzccPIe6ndp6xjSs9nawarGtaNzQAPIKOe2sZm4V3DE+QQjeOlDBg6Wvys/ZDts0uIr0bQ0b3eycwK+T06BPfPdbzd7D3WDeOkbB+JLX5W5ei5zb9InP7UjncG5eyyZbxccgB6lVJIndo8teltMI2c3eyHrw0je/tScm+wQ097nZknhs8krYk9jS1NeRPZHNyrPle7N3lgnCJSthSNT6NJ0a0BCvdEke2f0JXuhV8xKPoiTQAk7ABUnklTVCxRlqviwyEE6jqNrrEigGrnUnDBesVj6TJ7BwJ63jqjFJUZwjUb81NaZA17m56riK76GlabFRfam1zU1Wg8pGJilYEgnjCuwNUFniJRho/oTa7TQxwuDe+/qN5E58lURWCyNX7LZC7ABdTuT4UMbQ2mXWPdjwH6j7I5uq4LPZh/RiY096ms79RxVci4VyG5NB7VNQiMsb3pOoOQOJ5BHF1fDmJlDO8vPdZ1W+Fcz6Ixmt0bc3Cu4YnyGSz7VfgaKgBo3vIHoPdG8qNYztcsF1wwCkUbWcQOsfFxxKlntjGdpwruGJ8ggi8tMYxUa7nnczBvNC94aZuHZ1Yx+pyOHsr5PTptpvwAdUADe809P3Q5eOljBUGQv+WPL0/dcxtukLpDiXP8A7jQeSz32yR22g3NCrUiLbR5btMHDsBrBvcan2Q1btInPOLnv50asQQk4mvicVNHCnskj7e92VG+GJ81F0ZdmSfFWooOCm6Lgls1BsKkEKuCJPEJQFRsKkbCtOxXVJKaRsc8/K0n6Ilu/QK0PxeGxj5jU+Ta/ZLZyUGNhUzLMTsXUrBoBA3GR7pDuHUb9z6ohsNzwQ/hxMbxpV36jilyi5hXI7v0WtE3YidQ7SNVvm6gRHYPhw84yyNbwaC4+ZoPqujqKa0sZ2nNb4kD0S5VXGByzaC2VgxYZHUwMjjSvg2iFb1b/AMeQsaGsbUtGqGsxGFTTEjxR5aL/AI29kOf4Cg8yhG/3G0P1y1rNmetlt2Jzf6nLX45ZNeAfSIsex0bCw9dxD3Y6zi3L2xWXIMCjm32WBhLnOZrb6Cvoh222mCuFXeAUWaazLbAmxPNZAOJ8T9VrTPzNN5FafZZTW1RTVwty47l6YgucGt3+GxYbVdhtbgAK4DJE7Rd6+HbvhdYLGx7m6rHyYar30cRvpXJdHtN8wRmhkaXd1vWd5Ny5r5kgtTG0o45CoBPqtJmlLmjVjo3wFT5lXqVnuyO62vSdoFQGsG+Qj/4g/dDN5abMx67pODeqz0z9VySW85HmpJNe8a0TAXOzJKqSRNuV7o4t2m78marB8o1nIetd9ySGpq7i819Fnsg4KdkCe06Mke9+Z5DAJI7IrbYVIxiRoBZaKQRK3Gyq1bBcU034cT3cQDTzyRsMNsKnjgRzd/w9mdjI5kY3dt3kMPVEl36CWaOhfrSHidVvk3H1S5RUwrlkFmJwAqeC3bFofaZcoy0b39T0OPourWSwRRfhxsZ/a0A8zmVYc4DEmg4qeSp4/YCsHw72zS8ox/8AY+yIrDonZY8og473nW9MvRXpr2ib+bWO5vW9clRlv0/kZTi4/Ye6PtT+sbUcYaKNAA3AADyCSWZrRVxAHEgINvDSTV/Enazg0gH0xQ5a9MYG9nWkO+n3KOI5+o6NNfcTciX/ANo+5wVKW/XnsMA4uNfQLldt06f+RrGcSdYrAtuk80nakeeDcAnqD7V128L+DfxZw0bgQ30bihu16YWdnYDnngPuVzGS2OOP1NVA6Vx2+Sexxn6OLfp3Iew1rBvOJQ1b9I5ZO1K48G4D0WQW/wAOKTUU2nNQslqJ2c3FQukcdvkpejSdGpVtB0e+p8U8xqUNTtVIB9qljUQU0QQFqNW4I1BAxadmgJVxnklhiCvRRhalz6KWqenRwvIP5iNVv6nUCMrs+GMhxmlazgwF5+w+qraNWgBrFZs1jc80Y1zjuaCT5Bdfu7QKyRYlrpDve7D9LaDzqiKzWVkYpGxrBua0NHolyVPHXIru0FtcmJZ0Y3yHV/17Xoie7vhswYzSl3Bg1R+o1r5BGU94RM7T2+ANT5BUJ9IWDsNc7ieqPufRLdquOM7OsGjVlh7ELK73DXPm6tOS1shuHog28dLdXtSxx8BQu9a/RC94abx96SXxwb6o439HKfkdQmvOJubweDesfRUJtIB+RhPFxAHpVcftmnb8mNY3/YrEtmk08mb3nwOqPIJ8YXLKuyW/SjV7UrGcBSvrUoat+mcOwvlPGtPMrl7rS8/yp9UwtJzJKZa32Nbbp5J+RrGeJ1j7LAtuks0nakeeA6oWUIU9sSNnNEdanHZ54lMc5xzJUwjTujSPapqJejVno0uqgK4jS9Gp0iQQiNIWqYphSNEVGVI5JRKqNDU6iUBOogBhoW/c2js0zmgN1QTSrvYYrLuu1CN4cRWmQ2V48EY2TSyaQ9TVa1uOq0UHhgFWEl7R5LlP8x0m4fhHZ2Na6eR8pIBIbRjfDaT6I2uzRyy2enRQRtI201nfqdUrnFk+J8gYGFsLKCms4ucT4AKlb/iXUYvkeeFI2/zknx/pcp6dintkbO09o4Vx8s1nz6QRjshzv9R64+i4fadP5ThG1reNC4+uHose16QWiXtSPpurQeQRqDlk7beOmQZm+KPnrO/nJC15afxd6SX/AFb64ei5b1jmSnNgTK/0X2zT6Q4Rsawc3H2WHa9IrRLm91N1dUeQVBsClEaAhMjzt/nik6EnOpVoNS0QNqzbOpBCpgV6qAaI0uoEq9RLYIkqnUS6qNmaCvFPCdRI0bQlLUpcK0TddAe1EhC856YXJG8QmSJSUxxQZhXmheok10jKTRJVNI3paIAaarULyMiQvLyUCWvFTxsCReVRFXIowrLWBeXlaE0bAn0SryAReKVeQDAlXl5Iy0Sry8gyhKUi8kHl4lIvIBAU5y8vJGiqkcUi8g4ikKavLySikpoK8vIBr3JrV5eQDynALy8gP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00013" y="-966788"/>
            <a:ext cx="2266950" cy="2019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0" name="AutoShape 10" descr="data:image/jpeg;base64,/9j/4AAQSkZJRgABAQAAAQABAAD/2wCEAAkGBxQSEhUUEhQUFRUVFBcUFBcUFRQVFBQUFBQWFhQUFRUYHCggGBolHBQUITEhJSkrLi4uFx8zODMsNygtLisBCgoKDg0OFxAQGywkHRwsLCwsLCwsLCwsLCwsLCwsLCwsLCwsLCwsLCwsLCwsLCwsLCwsLCwsLCwsLCwsLCwsLP/AABEIANQA7gMBIgACEQEDEQH/xAAcAAABBQEBAQAAAAAAAAAAAAAGAQIDBAUHAAj/xAA/EAABAwEEBggEBQQCAQUAAAABAAIDEQQFITEGEkFRYYETIjJScZGh0QdiscEzQpLh8CNygqIU8VNDY7LC0v/EABcBAAMBAAAAAAAAAAAAAAAAAAABAgP/xAAhEQEBAAICAgMBAQEAAAAAAAAAAQIREjEDUSEiQWEyE//aAAwDAQACEQMRAD8A4wvFeSFBvJQkTggHsUjUxqlYEEe1StUbQpmhMFaFIAkaE8BETXgE4BK0J4CojQFJUkAVNBkNi8GqVrE5CRhqXUVhkS0LHdrnkBrSSdwVaG2SI0moupXB8MJJAHTno2nZTrkeGzms613BZ7K92vV+q4ihxNAaCuxGt9C3XzXPxEaOPdFT/Oaihcwg6zqEA0FDiaYYrfvO8qVjAaYy55aGgVpIdZwcc3UOA3BY0l0kt1m1oASQRiKAlTcaeOUZ3/J3qN01clFOMF6FlVNXFhilAXmMTqJDZEoXqJUESiUlNLk0lBnEpoSJQgMVIlSJAqUJAnNQaVqkYmNUjUEkYFMAo2BTNCcKnNCkaEjQpWtVSJIApWMTmRLQsdiLjQAlXInamyJaFksDnkAAkncEcaN/DqWWjpf6bM8e0RwC6ZcujdnsoHRsBd3nYu5buSLlIcxtc30c+HEslHTf02ce0Rwb7rpdz6PwWYARsFe8cXeezkpb0viGzisrwDsaMXu8GjFCF66WTSA9FSCPvOoZD4bG8q+KWssjuWOIuvW+YbOKyvAOxoxe7waMea5lpVOLZJrhnQs2uces/iRkD4VWZa73Y0ktrI85vfjU78c1gXheLnmr3E8PYLTHCYsss7kSaOGMnV653nAKja7aTmaDYBl5BRueXZYfVeZZCUBkzxa+yn1KVkNEfXJ8PbTaAHavRsP5pKjDDFrczn4cVl2u42RdI15q5uwU1y0OGvqjY7VrSu1Z2NJfyhZzaZr00ZaAXCla05f9rUvqOKQN/wCOHBragNcQXFpNQTQkA8OKwJicjXDfsyUtJInLhRQulVKZ2KdGopyLQdVPATWNUgCBXqJQEtEmsmTDKRKvJG8E9qaE9qAkClao2qVqCSsU7AomBWIwrkTakY1XrLZC4gAEoj0M0LltvWbRsYNHOOzguxaP6GWeygEN1395w+g2KtyFx25ro18O5p6OeOjZvdmfAbV1G4tFbPZQNRgc7vOxPIbFfvK9IrO2srw3cM3O/taMShK9dLZXg9EBBH330MhHyjIeqJMshcscRbeV6xQCsrw3cM3O8GjEoSvbSyV4PRUgj776GQ+AyHqUGWy+2tJLKyPOb5DUk81g228nPNXuJO5aTxyMsvJb03LXfDGkllXvOb34knfisK3Xk5567iTu/ZUjI53Dwz81JBYycAFVqJELpHOyw+qfFZCdiN7h+H00tHSf0mHvDrEcGe9F0O5dFbPZqFjNZ/ffRzq8NjeSzucazCub6PfD+aejnjomHa8dY+Dc/Oi6Lcmh9ms1CG67x+d9CQflGQ+vFbVotLIxV7g0cTn4DasO3aQnKMU+Z/2b77lG8slfXFuzzNYKuIaN7jQLk+ll2slnfJBUBxqSRTrHOgzorV8aRsaSXvMj/GtOA2AZ5IOvXSSSStDqN4Z8yrxnFGWXJFLd0cdTI4a1dlPoFh31qSABmFCSSdtRT7BRz2upwxO/91Ukqc/JTVS1lSwHWpu8lahs9FZa1LqqNNJUdF5PITUjJReolXkBhJEq8gPBSNTApGpGkapWhRtUrAmmpmBFV1XC1rRJO4NBybvCFmhbVkkdO7Ve7HVzJww4LTHX6zy3r4dc0G0sskET43vEYbi3A1I3ADElWrz04fID0A6Fn/kkoXn+1uQ515LlEPRxdnru3nL90203i52ZJ4bAtOOO9o5Za0KLZfzQSW1kec5JCXHlVYNtvRzz1nFx3fzJZ4Lnft7q3Y7A5xAaCScAAMyq2jSuXudwG4e6sWWxOcaAE13I7uD4dSvo6Y9E3cRV5/x2c10O6NH4LKP6bAD3ndZ557OVFFzkaTx2ucXD8PJpKOl/pN+YVef8dnOi6JcujdnsoHRsGt33Yv5HZyVy23lHF2nY7hi7yQ9eGkTqGhETd5oXeeQ9VH2yVvHER2y3MiHXcBuGbj4DMrBt+kTjXUGoNrnU1uQyHqgu8dJWgnUq921x98yhe877e/tu8APYKphIi529C28tJGNJNTI/eTX13cEK3rpBI/N2qNwwH7rCltTjlh45qDoq4nHiVRaPmtpPZHM+yqvBOZr9FPQDJNLSc1FXIrkbk3U3q02Ik0AJO4Jk7dR2q7A4Gh4qaqIaUTSnyuAVZ0ymqkPKZVN1koSUVKvUS0SDAXl5eTBwUjQmBSsCQPaFOwKNgVmJqqJqSNqsRtTY41qXbdkkrg1jXOJyABJVxFQMYSFfsF3OeQ1jS4nIAVXQdG/hg91HWl3RjPUGL+ewLo903LBZm0hYG4YnNx8XJ85BMLXOtHvhtI6jrQejb3Ri8/YLol03HBZhSJgB2uOLz/l7JtvvyOOoB13D8rMaeJyCGL30ldTrvEbe6w9Y+Ls/KiWsshcscRVbr3jiwJq7utxdz3c0O3ppC6mLhE3geuf8vbzQRb9J6AiIBo3nPxQzar0LzUkuPormEiLnaLbfpKBURCp7ztvFDFvvdzz1nFx3DYs/rPzOG4KRsICadInyudwHDPzTWwK7HZiUS3NoVaJ6EM1Wn80nVHLaeQRaqQJCHcFcsNxzTnVijc8/KMB4nIc11q5/h9BHQzEyu3dlnkMTzKLILOxjQ1jWtaMg0AAchzUXOLmHtwpmiT2uIkzaSHNZsIzDpDgOQcorXYoopNUkNcGN6MMYZdZxeekLnOqAWhrccB1sBmjrTawyGUhj9Zr8dUOA1Dt1gMf+0BXvdUoOoQOVa7k9bmy5aoXvMPZK54c7FxIcCcQeIWdaJS41cak7TwCLo7A2Mdd+ezA+iwL0sfXcYx1cKDIjCn29VnY1mTCLzXNSsKb0J1jhtVqKCilWzmNTwE4BKAgiAJUq9RIB1KEicEwc0KZgUTVPGEQJomrYuq65JnBsbHPccg0En0U9x6OSSt1z1WA0JOHFdw+G8cEVnIZq1aTrO2kbescx6Yq5PjbPlN6DGjXwqeaPtTtQdxuLuZyC6ZdNzwWVurCxrN5/MfF2azLfpdE2rYf6zsqtNIweL9vKqEb80or+NJrf+1Hgz/LfzKcxyvZXPHHocW/SKJlQz+o7KjCNUHi/IcqlCd86TE16WSg/8cf0ccz9OCBby0nc7BtGN2Buaw5LW52Xmc1cxkZ3LLIUXhpO4ikdGN37UOz28uNcSd5VdsROeKsMs9diradaVqF2Zr9FMyFEFy6LT2j8OMkd44MH+RwR5c/w5jZQ2h+ue6yobzdmfRTcpFzG1zOw3bJIQ1jXOJ2NBJ8gjW5fhzK6jp3CMbh1n+w8+S6TYrBFC3ViY1g+UUr4nM80y03lGzAmp3DE+Q+6jnb0vjJ2pXToxZrPQsjBcPzv6zuVcByC1pZWtFXEAbyaBYNqvp5B1aMG84n2CG7w0hiYcXGR3jX/AK5I4W9i+SToX2i+25RtLzvyb5nNYl5XwQKyyho7rTT9ygm8dKpHV1SGD180M2u9KmtS879nmrmMiLlaMrdpSxtRE2vE5eSFLyvl7yS91OAw9FjzWpzttOA91AIyUWiRJNbK5DmVSkcTmfZWuhTTEoq5FMNXi1WTGmFilUQ0XqKyyyPcaBprgcRSlcqk5bU2OEFxDnhtNpqa+FFK9K9UtU62NDHloNQKUO+rQa+qqPtQCBpjJQkStQEjFYjUDFZYEQUTWG+5ZNWKuBo1rcA0GpNRuxJPNX2TiLCWUvpj0bXEtH2+qFIVdYyootcawyjbtWkT3DVb1W7m58ys/pHO4fVJBZgtu6bklndSKNzjwGXicgq2nXplRWZXrPYy4gAEk5ALo1yfDQ4G0v1fkZQu8C7Icqo6uq5ILMKRRtae9m8/5HFTc5FzC3ty+5dALRLQvAibvf2qcGZ+dEeXPoTZoKEt6Rw2yUIrwbl51W1arxjjwc7HcMXeQy5rJtl+mmFGDe4gnyyHql9sj+uLdc9rRiQ0DfQALOtF9NHYBdx7LfPM+SCry0njBzdK7jkPDdyCGb00refzBg2BuZ+6c8ftN8lvQ9vK/KfiSAfK3D9/NDNs0pAwibzPsgia8y7IE8Xeyqvlc7MnwGAWnxEfNbl4365/beTwH7ZLHmvBxyw9SodRPZAls9IH1dmSfFKIVeZZSrMVjqkqM1kCnZZ+CJbq0Zmm/DjcR3iKN/UcEX3Z8O9s8n+Mf/6PsptkOS1y8WM7lsXXoVaZ8WxkN7z+q31z5Lsd3aP2eD8OJte8RrO8zlyWnVRclzFy53wwDIXPkk1ngYNZg3OmLjiRtyCHH3ZZ4Ti6pqOz7rsF6XpAGOY92trAtLWdY4+GS5ha7hLy4gkMx1agA0xpXE7k5LRbJ0ErwtLWyPaY49RzxIC8EvNG0DAabxVY1oi1iXMxBNeIrwW7eF06riHPwBzJzVVojb2QXHhgPNLiuZByVtM/5gsyV1XGiIb2j1tZwoDTKu4UzyQ/HATsU2HtWTmpEoSJLGFajCrxhbFyXW+0SCOOlTvNABtPlU8lUKm2aOpRjo5oVabVQsjLWd99Ws5E58lsaM3LZbLMwyyNlkrg0dZoPPArrc19QsDSZGio7Ob/AA1BjwV6sjOXG/oYuL4bQRUdOTK7cOqz3PojGKKOFlGhkbBuAa0LAt2k9BVurG3vSEV5NHuhO9NMY64F0rt7sGjwH7I4W9j/AKYzof2i+mjBgLzv7LfM/YIcvXSUN/ElA+WPDzOfquc3npZI/AvoO6z+fVYU1qc/ZTicSrmMjO5ZUcW7S2leiaGjec0M26/nPOLnPPjh5rHMZPaJPj7KZkarZaK+0PdtoOHumNgVlkZVqKzpGpCFSRwLYsV1PldRjHPO5oJ+iLLq+H0zqGUtjG7tO8hh6qbZDktAkVkWtdtxSymkUbncQMB4nILqd2aH2aGhLekdvkxH6cvOq3mNAFAAAMgBQDkpua5h7c9u34evNDM8MG5vWd4VyHqiu7dF7ND2Yw4j80nWPlkPJaE9uYzNwruGJ8gs+e+D+RtOL/Ye6n5qvrGwFUtN5RszcCdzcT6IUvK/GivSzV+Vpw8KD7oetelTR+Gzm7AeScxLn6G9pv1x/DZTi/E+Q91hXlfA/wDWmr8oNB+lqBbx0ikd2pKDc3BYM951yBPEqtSJ3aN7XpSxopEyvE4BDd56RyvrrPDRuGCHpbQ92Zp4e6rmP+ZpbORZmvEHIFx3n91VktD3baeH7p2ovFindXFYx1zx8cUoYptReLVJhhOCROakaeJaNhtTo66pprChzFRyVCIK1EFUTkIbEY3ML5JKO1shUuNB6D2V2G/BCCIhQnNzus4odiCnAWsrGxftF6ySGpJcd5KgOs7tH2SRsKtxWaqZIWMU7Iir1nu8kgAEk5ACpRVdWgtploSzo275Or/rn6It0JN9A6OzK/Zbtc4gNaXE5AAk+QXUrr0AgjoZXOkO4dRnpifNFFksUcQpGxrB8oAr4naoubSeO/rmF1aBWiSheBE35+1+kfeiL7s0Gs0eL6yn5sG/pH3JRDNa2NzcK7hifIKhaL5p2RzccPIe6ndp6xjSs9nawarGtaNzQAPIKOe2sZm4V3DE+QQjeOlDBg6Wvys/ZDts0uIr0bQ0b3eycwK+T06BPfPdbzd7D3WDeOkbB+JLX5W5ei5zb9InP7UjncG5eyyZbxccgB6lVJIndo8teltMI2c3eyHrw0je/tScm+wQ097nZknhs8krYk9jS1NeRPZHNyrPle7N3lgnCJSthSNT6NJ0a0BCvdEke2f0JXuhV8xKPoiTQAk7ABUnklTVCxRlqviwyEE6jqNrrEigGrnUnDBesVj6TJ7BwJ63jqjFJUZwjUb81NaZA17m56riK76GlabFRfam1zU1Wg8pGJilYEgnjCuwNUFniJRho/oTa7TQxwuDe+/qN5E58lURWCyNX7LZC7ABdTuT4UMbQ2mXWPdjwH6j7I5uq4LPZh/RiY096ms79RxVci4VyG5NB7VNQiMsb3pOoOQOJ5BHF1fDmJlDO8vPdZ1W+Fcz6Ixmt0bc3Cu4YnyGSz7VfgaKgBo3vIHoPdG8qNYztcsF1wwCkUbWcQOsfFxxKlntjGdpwruGJ8ggi8tMYxUa7nnczBvNC94aZuHZ1Yx+pyOHsr5PTptpvwAdUADe809P3Q5eOljBUGQv+WPL0/dcxtukLpDiXP8A7jQeSz32yR22g3NCrUiLbR5btMHDsBrBvcan2Q1btInPOLnv50asQQk4mvicVNHCnskj7e92VG+GJ81F0ZdmSfFWooOCm6Lgls1BsKkEKuCJPEJQFRsKkbCtOxXVJKaRsc8/K0n6Ilu/QK0PxeGxj5jU+Ta/ZLZyUGNhUzLMTsXUrBoBA3GR7pDuHUb9z6ohsNzwQ/hxMbxpV36jilyi5hXI7v0WtE3YidQ7SNVvm6gRHYPhw84yyNbwaC4+ZoPqujqKa0sZ2nNb4kD0S5VXGByzaC2VgxYZHUwMjjSvg2iFb1b/AMeQsaGsbUtGqGsxGFTTEjxR5aL/AI29kOf4Cg8yhG/3G0P1y1rNmetlt2Jzf6nLX45ZNeAfSIsex0bCw9dxD3Y6zi3L2xWXIMCjm32WBhLnOZrb6Cvoh222mCuFXeAUWaazLbAmxPNZAOJ8T9VrTPzNN5FafZZTW1RTVwty47l6YgucGt3+GxYbVdhtbgAK4DJE7Rd6+HbvhdYLGx7m6rHyYar30cRvpXJdHtN8wRmhkaXd1vWd5Ny5r5kgtTG0o45CoBPqtJmlLmjVjo3wFT5lXqVnuyO62vSdoFQGsG+Qj/4g/dDN5abMx67pODeqz0z9VySW85HmpJNe8a0TAXOzJKqSRNuV7o4t2m78marB8o1nIetd9ySGpq7i819Fnsg4KdkCe06Mke9+Z5DAJI7IrbYVIxiRoBZaKQRK3Gyq1bBcU034cT3cQDTzyRsMNsKnjgRzd/w9mdjI5kY3dt3kMPVEl36CWaOhfrSHidVvk3H1S5RUwrlkFmJwAqeC3bFofaZcoy0b39T0OPourWSwRRfhxsZ/a0A8zmVYc4DEmg4qeSp4/YCsHw72zS8ox/8AY+yIrDonZY8og473nW9MvRXpr2ib+bWO5vW9clRlv0/kZTi4/Ye6PtT+sbUcYaKNAA3AADyCSWZrRVxAHEgINvDSTV/Enazg0gH0xQ5a9MYG9nWkO+n3KOI5+o6NNfcTciX/ANo+5wVKW/XnsMA4uNfQLldt06f+RrGcSdYrAtuk80nakeeDcAnqD7V128L+DfxZw0bgQ30bihu16YWdnYDnngPuVzGS2OOP1NVA6Vx2+Sexxn6OLfp3Iew1rBvOJQ1b9I5ZO1K48G4D0WQW/wAOKTUU2nNQslqJ2c3FQukcdvkpejSdGpVtB0e+p8U8xqUNTtVIB9qljUQU0QQFqNW4I1BAxadmgJVxnklhiCvRRhalz6KWqenRwvIP5iNVv6nUCMrs+GMhxmlazgwF5+w+qraNWgBrFZs1jc80Y1zjuaCT5Bdfu7QKyRYlrpDve7D9LaDzqiKzWVkYpGxrBua0NHolyVPHXIru0FtcmJZ0Y3yHV/17Xoie7vhswYzSl3Bg1R+o1r5BGU94RM7T2+ANT5BUJ9IWDsNc7ieqPufRLdquOM7OsGjVlh7ELK73DXPm6tOS1shuHog28dLdXtSxx8BQu9a/RC94abx96SXxwb6o439HKfkdQmvOJubweDesfRUJtIB+RhPFxAHpVcftmnb8mNY3/YrEtmk08mb3nwOqPIJ8YXLKuyW/SjV7UrGcBSvrUoat+mcOwvlPGtPMrl7rS8/yp9UwtJzJKZa32Nbbp5J+RrGeJ1j7LAtuks0nakeeA6oWUIU9sSNnNEdanHZ54lMc5xzJUwjTujSPapqJejVno0uqgK4jS9Gp0iQQiNIWqYphSNEVGVI5JRKqNDU6iUBOogBhoW/c2js0zmgN1QTSrvYYrLuu1CN4cRWmQ2V48EY2TSyaQ9TVa1uOq0UHhgFWEl7R5LlP8x0m4fhHZ2Na6eR8pIBIbRjfDaT6I2uzRyy2enRQRtI201nfqdUrnFk+J8gYGFsLKCms4ucT4AKlb/iXUYvkeeFI2/zknx/pcp6dintkbO09o4Vx8s1nz6QRjshzv9R64+i4fadP5ThG1reNC4+uHose16QWiXtSPpurQeQRqDlk7beOmQZm+KPnrO/nJC15afxd6SX/AFb64ei5b1jmSnNgTK/0X2zT6Q4Rsawc3H2WHa9IrRLm91N1dUeQVBsClEaAhMjzt/nik6EnOpVoNS0QNqzbOpBCpgV6qAaI0uoEq9RLYIkqnUS6qNmaCvFPCdRI0bQlLUpcK0TddAe1EhC856YXJG8QmSJSUxxQZhXmheok10jKTRJVNI3paIAaarULyMiQvLyUCWvFTxsCReVRFXIowrLWBeXlaE0bAn0SryAReKVeQDAlXl5Iy0Sry8gyhKUi8kHl4lIvIBAU5y8vJGiqkcUi8g4ikKavLySikpoK8vIBr3JrV5eQDynALy8gP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00013" y="-966788"/>
            <a:ext cx="2266950" cy="2019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72" name="AutoShape 12" descr="data:image/jpeg;base64,/9j/4AAQSkZJRgABAQAAAQABAAD/2wCEAAkGBxQSEhUUEhQUFRUVFBcUFBcUFRQVFBQUFBQWFhQUFRUYHCggGBolHBQUITEhJSkrLi4uFx8zODMsNygtLisBCgoKDg0OFxAQGywkHRwsLCwsLCwsLCwsLCwsLCwsLCwsLCwsLCwsLCwsLCwsLCwsLCwsLCwsLCwsLCwsLCwsLP/AABEIANQA7gMBIgACEQEDEQH/xAAcAAABBQEBAQAAAAAAAAAAAAAGAQIDBAUHAAj/xAA/EAABAwEEBggEBQQCAQUAAAABAAIDEQQFITEGEkFRYYETIjJScZGh0QdiscEzQpLh8CNygqIU8VNDY7LC0v/EABcBAAMBAAAAAAAAAAAAAAAAAAABAgP/xAAhEQEBAAICAgMBAQEAAAAAAAAAAQIREjEDUSEiQWEyE//aAAwDAQACEQMRAD8A4wvFeSFBvJQkTggHsUjUxqlYEEe1StUbQpmhMFaFIAkaE8BETXgE4BK0J4CojQFJUkAVNBkNi8GqVrE5CRhqXUVhkS0LHdrnkBrSSdwVaG2SI0moupXB8MJJAHTno2nZTrkeGzms613BZ7K92vV+q4ihxNAaCuxGt9C3XzXPxEaOPdFT/Oaihcwg6zqEA0FDiaYYrfvO8qVjAaYy55aGgVpIdZwcc3UOA3BY0l0kt1m1oASQRiKAlTcaeOUZ3/J3qN01clFOMF6FlVNXFhilAXmMTqJDZEoXqJUESiUlNLk0lBnEpoSJQgMVIlSJAqUJAnNQaVqkYmNUjUEkYFMAo2BTNCcKnNCkaEjQpWtVSJIApWMTmRLQsdiLjQAlXInamyJaFksDnkAAkncEcaN/DqWWjpf6bM8e0RwC6ZcujdnsoHRsBd3nYu5buSLlIcxtc30c+HEslHTf02ce0Rwb7rpdz6PwWYARsFe8cXeezkpb0viGzisrwDsaMXu8GjFCF66WTSA9FSCPvOoZD4bG8q+KWssjuWOIuvW+YbOKyvAOxoxe7waMea5lpVOLZJrhnQs2uces/iRkD4VWZa73Y0ktrI85vfjU78c1gXheLnmr3E8PYLTHCYsss7kSaOGMnV653nAKja7aTmaDYBl5BRueXZYfVeZZCUBkzxa+yn1KVkNEfXJ8PbTaAHavRsP5pKjDDFrczn4cVl2u42RdI15q5uwU1y0OGvqjY7VrSu1Z2NJfyhZzaZr00ZaAXCla05f9rUvqOKQN/wCOHBragNcQXFpNQTQkA8OKwJicjXDfsyUtJInLhRQulVKZ2KdGopyLQdVPATWNUgCBXqJQEtEmsmTDKRKvJG8E9qaE9qAkClao2qVqCSsU7AomBWIwrkTakY1XrLZC4gAEoj0M0LltvWbRsYNHOOzguxaP6GWeygEN1395w+g2KtyFx25ro18O5p6OeOjZvdmfAbV1G4tFbPZQNRgc7vOxPIbFfvK9IrO2srw3cM3O/taMShK9dLZXg9EBBH330MhHyjIeqJMshcscRbeV6xQCsrw3cM3O8GjEoSvbSyV4PRUgj776GQ+AyHqUGWy+2tJLKyPOb5DUk81g228nPNXuJO5aTxyMsvJb03LXfDGkllXvOb34knfisK3Xk5567iTu/ZUjI53Dwz81JBYycAFVqJELpHOyw+qfFZCdiN7h+H00tHSf0mHvDrEcGe9F0O5dFbPZqFjNZ/ffRzq8NjeSzucazCub6PfD+aejnjomHa8dY+Dc/Oi6Lcmh9ms1CG67x+d9CQflGQ+vFbVotLIxV7g0cTn4DasO3aQnKMU+Z/2b77lG8slfXFuzzNYKuIaN7jQLk+ll2slnfJBUBxqSRTrHOgzorV8aRsaSXvMj/GtOA2AZ5IOvXSSSStDqN4Z8yrxnFGWXJFLd0cdTI4a1dlPoFh31qSABmFCSSdtRT7BRz2upwxO/91Ukqc/JTVS1lSwHWpu8lahs9FZa1LqqNNJUdF5PITUjJReolXkBhJEq8gPBSNTApGpGkapWhRtUrAmmpmBFV1XC1rRJO4NBybvCFmhbVkkdO7Ve7HVzJww4LTHX6zy3r4dc0G0sskET43vEYbi3A1I3ADElWrz04fID0A6Fn/kkoXn+1uQ515LlEPRxdnru3nL90203i52ZJ4bAtOOO9o5Za0KLZfzQSW1kec5JCXHlVYNtvRzz1nFx3fzJZ4Lnft7q3Y7A5xAaCScAAMyq2jSuXudwG4e6sWWxOcaAE13I7uD4dSvo6Y9E3cRV5/x2c10O6NH4LKP6bAD3ndZ557OVFFzkaTx2ucXD8PJpKOl/pN+YVef8dnOi6JcujdnsoHRsGt33Yv5HZyVy23lHF2nY7hi7yQ9eGkTqGhETd5oXeeQ9VH2yVvHER2y3MiHXcBuGbj4DMrBt+kTjXUGoNrnU1uQyHqgu8dJWgnUq921x98yhe877e/tu8APYKphIi529C28tJGNJNTI/eTX13cEK3rpBI/N2qNwwH7rCltTjlh45qDoq4nHiVRaPmtpPZHM+yqvBOZr9FPQDJNLSc1FXIrkbk3U3q02Ik0AJO4Jk7dR2q7A4Gh4qaqIaUTSnyuAVZ0ymqkPKZVN1koSUVKvUS0SDAXl5eTBwUjQmBSsCQPaFOwKNgVmJqqJqSNqsRtTY41qXbdkkrg1jXOJyABJVxFQMYSFfsF3OeQ1jS4nIAVXQdG/hg91HWl3RjPUGL+ewLo903LBZm0hYG4YnNx8XJ85BMLXOtHvhtI6jrQejb3Ri8/YLol03HBZhSJgB2uOLz/l7JtvvyOOoB13D8rMaeJyCGL30ldTrvEbe6w9Y+Ls/KiWsshcscRVbr3jiwJq7utxdz3c0O3ppC6mLhE3geuf8vbzQRb9J6AiIBo3nPxQzar0LzUkuPormEiLnaLbfpKBURCp7ztvFDFvvdzz1nFx3DYs/rPzOG4KRsICadInyudwHDPzTWwK7HZiUS3NoVaJ6EM1Wn80nVHLaeQRaqQJCHcFcsNxzTnVijc8/KMB4nIc11q5/h9BHQzEyu3dlnkMTzKLILOxjQ1jWtaMg0AAchzUXOLmHtwpmiT2uIkzaSHNZsIzDpDgOQcorXYoopNUkNcGN6MMYZdZxeekLnOqAWhrccB1sBmjrTawyGUhj9Zr8dUOA1Dt1gMf+0BXvdUoOoQOVa7k9bmy5aoXvMPZK54c7FxIcCcQeIWdaJS41cak7TwCLo7A2Mdd+ezA+iwL0sfXcYx1cKDIjCn29VnY1mTCLzXNSsKb0J1jhtVqKCilWzmNTwE4BKAgiAJUq9RIB1KEicEwc0KZgUTVPGEQJomrYuq65JnBsbHPccg0En0U9x6OSSt1z1WA0JOHFdw+G8cEVnIZq1aTrO2kbescx6Yq5PjbPlN6DGjXwqeaPtTtQdxuLuZyC6ZdNzwWVurCxrN5/MfF2azLfpdE2rYf6zsqtNIweL9vKqEb80or+NJrf+1Hgz/LfzKcxyvZXPHHocW/SKJlQz+o7KjCNUHi/IcqlCd86TE16WSg/8cf0ccz9OCBby0nc7BtGN2Buaw5LW52Xmc1cxkZ3LLIUXhpO4ikdGN37UOz28uNcSd5VdsROeKsMs9diradaVqF2Zr9FMyFEFy6LT2j8OMkd44MH+RwR5c/w5jZQ2h+ue6yobzdmfRTcpFzG1zOw3bJIQ1jXOJ2NBJ8gjW5fhzK6jp3CMbh1n+w8+S6TYrBFC3ViY1g+UUr4nM80y03lGzAmp3DE+Q+6jnb0vjJ2pXToxZrPQsjBcPzv6zuVcByC1pZWtFXEAbyaBYNqvp5B1aMG84n2CG7w0hiYcXGR3jX/AK5I4W9i+SToX2i+25RtLzvyb5nNYl5XwQKyyho7rTT9ygm8dKpHV1SGD180M2u9KmtS879nmrmMiLlaMrdpSxtRE2vE5eSFLyvl7yS91OAw9FjzWpzttOA91AIyUWiRJNbK5DmVSkcTmfZWuhTTEoq5FMNXi1WTGmFilUQ0XqKyyyPcaBprgcRSlcqk5bU2OEFxDnhtNpqa+FFK9K9UtU62NDHloNQKUO+rQa+qqPtQCBpjJQkStQEjFYjUDFZYEQUTWG+5ZNWKuBo1rcA0GpNRuxJPNX2TiLCWUvpj0bXEtH2+qFIVdYyootcawyjbtWkT3DVb1W7m58ys/pHO4fVJBZgtu6bklndSKNzjwGXicgq2nXplRWZXrPYy4gAEk5ALo1yfDQ4G0v1fkZQu8C7Icqo6uq5ILMKRRtae9m8/5HFTc5FzC3ty+5dALRLQvAibvf2qcGZ+dEeXPoTZoKEt6Rw2yUIrwbl51W1arxjjwc7HcMXeQy5rJtl+mmFGDe4gnyyHql9sj+uLdc9rRiQ0DfQALOtF9NHYBdx7LfPM+SCry0njBzdK7jkPDdyCGb00refzBg2BuZ+6c8ftN8lvQ9vK/KfiSAfK3D9/NDNs0pAwibzPsgia8y7IE8Xeyqvlc7MnwGAWnxEfNbl4365/beTwH7ZLHmvBxyw9SodRPZAls9IH1dmSfFKIVeZZSrMVjqkqM1kCnZZ+CJbq0Zmm/DjcR3iKN/UcEX3Z8O9s8n+Mf/6PsptkOS1y8WM7lsXXoVaZ8WxkN7z+q31z5Lsd3aP2eD8OJte8RrO8zlyWnVRclzFy53wwDIXPkk1ngYNZg3OmLjiRtyCHH3ZZ4Ti6pqOz7rsF6XpAGOY92trAtLWdY4+GS5ha7hLy4gkMx1agA0xpXE7k5LRbJ0ErwtLWyPaY49RzxIC8EvNG0DAabxVY1oi1iXMxBNeIrwW7eF06riHPwBzJzVVojb2QXHhgPNLiuZByVtM/5gsyV1XGiIb2j1tZwoDTKu4UzyQ/HATsU2HtWTmpEoSJLGFajCrxhbFyXW+0SCOOlTvNABtPlU8lUKm2aOpRjo5oVabVQsjLWd99Ws5E58lsaM3LZbLMwyyNlkrg0dZoPPArrc19QsDSZGio7Ob/AA1BjwV6sjOXG/oYuL4bQRUdOTK7cOqz3PojGKKOFlGhkbBuAa0LAt2k9BVurG3vSEV5NHuhO9NMY64F0rt7sGjwH7I4W9j/AKYzof2i+mjBgLzv7LfM/YIcvXSUN/ElA+WPDzOfquc3npZI/AvoO6z+fVYU1qc/ZTicSrmMjO5ZUcW7S2leiaGjec0M26/nPOLnPPjh5rHMZPaJPj7KZkarZaK+0PdtoOHumNgVlkZVqKzpGpCFSRwLYsV1PldRjHPO5oJ+iLLq+H0zqGUtjG7tO8hh6qbZDktAkVkWtdtxSymkUbncQMB4nILqd2aH2aGhLekdvkxH6cvOq3mNAFAAAMgBQDkpua5h7c9u34evNDM8MG5vWd4VyHqiu7dF7ND2Yw4j80nWPlkPJaE9uYzNwruGJ8gs+e+D+RtOL/Ye6n5qvrGwFUtN5RszcCdzcT6IUvK/GivSzV+Vpw8KD7oetelTR+Gzm7AeScxLn6G9pv1x/DZTi/E+Q91hXlfA/wDWmr8oNB+lqBbx0ikd2pKDc3BYM951yBPEqtSJ3aN7XpSxopEyvE4BDd56RyvrrPDRuGCHpbQ92Zp4e6rmP+ZpbORZmvEHIFx3n91VktD3baeH7p2ovFindXFYx1zx8cUoYptReLVJhhOCROakaeJaNhtTo66pprChzFRyVCIK1EFUTkIbEY3ML5JKO1shUuNB6D2V2G/BCCIhQnNzus4odiCnAWsrGxftF6ySGpJcd5KgOs7tH2SRsKtxWaqZIWMU7Iir1nu8kgAEk5ACpRVdWgtploSzo275Or/rn6It0JN9A6OzK/Zbtc4gNaXE5AAk+QXUrr0AgjoZXOkO4dRnpifNFFksUcQpGxrB8oAr4naoubSeO/rmF1aBWiSheBE35+1+kfeiL7s0Gs0eL6yn5sG/pH3JRDNa2NzcK7hifIKhaL5p2RzccPIe6ndp6xjSs9nawarGtaNzQAPIKOe2sZm4V3DE+QQjeOlDBg6Wvys/ZDts0uIr0bQ0b3eycwK+T06BPfPdbzd7D3WDeOkbB+JLX5W5ei5zb9InP7UjncG5eyyZbxccgB6lVJIndo8teltMI2c3eyHrw0je/tScm+wQ097nZknhs8krYk9jS1NeRPZHNyrPle7N3lgnCJSthSNT6NJ0a0BCvdEke2f0JXuhV8xKPoiTQAk7ABUnklTVCxRlqviwyEE6jqNrrEigGrnUnDBesVj6TJ7BwJ63jqjFJUZwjUb81NaZA17m56riK76GlabFRfam1zU1Wg8pGJilYEgnjCuwNUFniJRho/oTa7TQxwuDe+/qN5E58lURWCyNX7LZC7ABdTuT4UMbQ2mXWPdjwH6j7I5uq4LPZh/RiY096ms79RxVci4VyG5NB7VNQiMsb3pOoOQOJ5BHF1fDmJlDO8vPdZ1W+Fcz6Ixmt0bc3Cu4YnyGSz7VfgaKgBo3vIHoPdG8qNYztcsF1wwCkUbWcQOsfFxxKlntjGdpwruGJ8ggi8tMYxUa7nnczBvNC94aZuHZ1Yx+pyOHsr5PTptpvwAdUADe809P3Q5eOljBUGQv+WPL0/dcxtukLpDiXP8A7jQeSz32yR22g3NCrUiLbR5btMHDsBrBvcan2Q1btInPOLnv50asQQk4mvicVNHCnskj7e92VG+GJ81F0ZdmSfFWooOCm6Lgls1BsKkEKuCJPEJQFRsKkbCtOxXVJKaRsc8/K0n6Ilu/QK0PxeGxj5jU+Ta/ZLZyUGNhUzLMTsXUrBoBA3GR7pDuHUb9z6ohsNzwQ/hxMbxpV36jilyi5hXI7v0WtE3YidQ7SNVvm6gRHYPhw84yyNbwaC4+ZoPqujqKa0sZ2nNb4kD0S5VXGByzaC2VgxYZHUwMjjSvg2iFb1b/AMeQsaGsbUtGqGsxGFTTEjxR5aL/AI29kOf4Cg8yhG/3G0P1y1rNmetlt2Jzf6nLX45ZNeAfSIsex0bCw9dxD3Y6zi3L2xWXIMCjm32WBhLnOZrb6Cvoh222mCuFXeAUWaazLbAmxPNZAOJ8T9VrTPzNN5FafZZTW1RTVwty47l6YgucGt3+GxYbVdhtbgAK4DJE7Rd6+HbvhdYLGx7m6rHyYar30cRvpXJdHtN8wRmhkaXd1vWd5Ny5r5kgtTG0o45CoBPqtJmlLmjVjo3wFT5lXqVnuyO62vSdoFQGsG+Qj/4g/dDN5abMx67pODeqz0z9VySW85HmpJNe8a0TAXOzJKqSRNuV7o4t2m78marB8o1nIetd9ySGpq7i819Fnsg4KdkCe06Mke9+Z5DAJI7IrbYVIxiRoBZaKQRK3Gyq1bBcU034cT3cQDTzyRsMNsKnjgRzd/w9mdjI5kY3dt3kMPVEl36CWaOhfrSHidVvk3H1S5RUwrlkFmJwAqeC3bFofaZcoy0b39T0OPourWSwRRfhxsZ/a0A8zmVYc4DEmg4qeSp4/YCsHw72zS8ox/8AY+yIrDonZY8og473nW9MvRXpr2ib+bWO5vW9clRlv0/kZTi4/Ye6PtT+sbUcYaKNAA3AADyCSWZrRVxAHEgINvDSTV/Enazg0gH0xQ5a9MYG9nWkO+n3KOI5+o6NNfcTciX/ANo+5wVKW/XnsMA4uNfQLldt06f+RrGcSdYrAtuk80nakeeDcAnqD7V128L+DfxZw0bgQ30bihu16YWdnYDnngPuVzGS2OOP1NVA6Vx2+Sexxn6OLfp3Iew1rBvOJQ1b9I5ZO1K48G4D0WQW/wAOKTUU2nNQslqJ2c3FQukcdvkpejSdGpVtB0e+p8U8xqUNTtVIB9qljUQU0QQFqNW4I1BAxadmgJVxnklhiCvRRhalz6KWqenRwvIP5iNVv6nUCMrs+GMhxmlazgwF5+w+qraNWgBrFZs1jc80Y1zjuaCT5Bdfu7QKyRYlrpDve7D9LaDzqiKzWVkYpGxrBua0NHolyVPHXIru0FtcmJZ0Y3yHV/17Xoie7vhswYzSl3Bg1R+o1r5BGU94RM7T2+ANT5BUJ9IWDsNc7ieqPufRLdquOM7OsGjVlh7ELK73DXPm6tOS1shuHog28dLdXtSxx8BQu9a/RC94abx96SXxwb6o439HKfkdQmvOJubweDesfRUJtIB+RhPFxAHpVcftmnb8mNY3/YrEtmk08mb3nwOqPIJ8YXLKuyW/SjV7UrGcBSvrUoat+mcOwvlPGtPMrl7rS8/yp9UwtJzJKZa32Nbbp5J+RrGeJ1j7LAtuks0nakeeA6oWUIU9sSNnNEdanHZ54lMc5xzJUwjTujSPapqJejVno0uqgK4jS9Gp0iQQiNIWqYphSNEVGVI5JRKqNDU6iUBOogBhoW/c2js0zmgN1QTSrvYYrLuu1CN4cRWmQ2V48EY2TSyaQ9TVa1uOq0UHhgFWEl7R5LlP8x0m4fhHZ2Na6eR8pIBIbRjfDaT6I2uzRyy2enRQRtI201nfqdUrnFk+J8gYGFsLKCms4ucT4AKlb/iXUYvkeeFI2/zknx/pcp6dintkbO09o4Vx8s1nz6QRjshzv9R64+i4fadP5ThG1reNC4+uHose16QWiXtSPpurQeQRqDlk7beOmQZm+KPnrO/nJC15afxd6SX/AFb64ei5b1jmSnNgTK/0X2zT6Q4Rsawc3H2WHa9IrRLm91N1dUeQVBsClEaAhMjzt/nik6EnOpVoNS0QNqzbOpBCpgV6qAaI0uoEq9RLYIkqnUS6qNmaCvFPCdRI0bQlLUpcK0TddAe1EhC856YXJG8QmSJSUxxQZhXmheok10jKTRJVNI3paIAaarULyMiQvLyUCWvFTxsCReVRFXIowrLWBeXlaE0bAn0SryAReKVeQDAlXl5Iy0Sry8gyhKUi8kHl4lIvIBAU5y8vJGiqkcUi8g4ikKavLySikpoK8vIBr3JrV5eQDynALy8gP//Z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00013" y="-966788"/>
            <a:ext cx="2266950" cy="20193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6" name="AutoShape 4" descr="data:image/jpeg;base64,/9j/4AAQSkZJRgABAQAAAQABAAD/2wCEAAkGBhMSEBUUExQWFBQVGBQVFRcXGBgXFBcUFxQVFBUWFBcXHCYeFxkkGRQUHy8gIycpLCwsFx4xNTAqNSYrLCkBCQoKDgwOGg8PGikkHyQsLCwsKSksLCwpKSkpKSkpLCwsKSwpKSksLCkpLCwpLCksKSwpLCkpLCksLCwsKSwsLP/AABEIAOUA3AMBIgACEQEDEQH/xAAcAAACAwEBAQEAAAAAAAAAAAAEBQIDBgEABwj/xAA/EAABAgQEAwUGAgoCAgMAAAABAAIDBBEhBRIxQQZRYSJCcYGREzKhscHwUtEHFDNDYnKCkuHxFSMWspOi0v/EABoBAAIDAQEAAAAAAAAAAAAAAAIEAAEDBQb/xAAsEQACAgICAQMCBgMBAQAAAAAAAQIRAyESMQQiQVETFDJhcZGx8AWBocEj/9oADAMBAAIRAxEAPwBQcea/SyIbiZA95DTGGtg9yvkElxDGKCgaR5La2uxehhMcTxA4NbVziQGgAkkmwAAuSjJ/hzEjDzvlyByJaH/2Vqrf0atyNmJ3LWIykGCToxzml0R99w3KB/MUfOMdGbDjfrTYheC4sY6rmEbP63SWTynz4RV138D2DxoOPKbr4+T5rOxjUhzaEGhB1B6ovC8nRfQPZycxRk5AzO09ow5IlOtNUDNforlohrKzdK6MjAtP94t8EUcyZnPx5LoElozKaBddh8N96BCxf0cTcLUOI/E12dp8CFfK4FFbu74JmLsWaoEmsBZ+FL4uDMHdWgiYdFG59EBHlIvP4K2kUgOXgsGoKYQmQ9qpdFfEbyUYOMuBvRUnFF0xlHh2tVL3yz+RTeUxMHVvwTLOxw934K2lIpWZYGJtX0VMQxRsfQrUthtGoCJhwIbuSweNezCsx8PEXDUKf/I1PurUzOGMGlEvdLtB0CBxa9y7A5WZbu1MGzjORVTmtpYD0SmdiEG1FfLiSjRNmGEboOdmmgJTLTDqbfFDTsU81HO0RIqm5gF1lBrkPqVc3RKy2zRFhKr9oAVF0RCxHkqJF2NIU61cc8FK4cRECMrbZDfzTS83+ag3A2u1FfNHT+F7gFTw45B2qLqC5OC32co6Xa0jO9znHo5rW0Hk0+qUQ8HLDVlQU6mMTht7wKD/API4daVaqUYK/wAy+UtfkVPjEDtw83MjVWS8yxxo19D+F3+VZGxVpb3fVZyfnWE6hK5PGg9rQ5i8ucdPZsJSejQjVhc3+U/RE/8APZ6+0hseT3iMr/ULDyGPOhmz6jkbhaCDj8J47Yp8Ur9PLD8I2s+HJqS/cdtECI6jS6F/P2hWnNt1ROYWGhpcKhwrVpqBcihI0O/mqYcFrhWG8EciahdEZ8Lm08xcEdUUPLktSRJeFCW4OgWLgsN41Sad4WbWoPyWkc5jwc9WOOj2UAr1bofgkeJYbNiphgR2a1Ye0B1Yb+lU3HNimIZfGy49taBIMgGd8JnLRGjVyyUcxnH3L+KvgYZHIs1E38IwH85GYd16SDQszGkY7DcIqUDiNSFm57Co002xrgs/NYW8nsu+athx4jTckp5IzwIuFGlPsl0Zf/jYw7yHiYZFre63ZnIe4VbpuAdkP0V8k5MxcOXc3UIWZIOy2k02A4WSWYwyGTohliaWi1IzzINV2JAomEeVazSqXx4+yxcWuwk0Bxl6WhBxUhBLkVK4aa2KKKbJoOh4SzLUhBxZRgNgjnSMWlA/4IV2DRSfeCPhILnE+ktiupQ/JCTGGufouR8YB0PopyuJkaJ6xehXH4SeefqqoXA9DU1WiOIRCdkayI4jRTimSxDB4ZhAUJK5G4NgFOIklEOgVD8NjdVTj+REzNzXCMFuiXuw5rdCVr34K861Q54d5oeJdmflYhYatcQn0rxHQUiXHOn0/JWt4cYd1yPwiwjUoJ4VNbRrjzyxv0sKgxIMa8N1D8PPl5qDpeIw8uRb8yPqEo/8dEI1bmBG4qCnEliDwMrxUdR8+XiEjPxZR2jp4vOi9S1/B1wZFr7ZvaOkRvv257HbX1UI8u6CC4f9sMd9g0HNzdW+OnVGOkw67Tf4/wCUHR7DUEtPMfUIIZ549dmmXxsWbfT/AOCLFJ5jhZJWTLgdqLZxpKFF1DYb9nN/Zu/mHdPUem6S4nhbodiw18iCOYIsR4Jnmsm0czJglhdSX+wVlXhRMTIL281VBiOHdI8kNiDiRYH0Vt0jKi8xc594+q8JU7OPqk0OO5psiWzsRZKaLaGD4bx3ygos5EHeUH4g4oZxJVSy/BFEYyAMUnNcBD4vItZQt31CpgR3QzVpXI84557SpTvslFDY1FODiZB0XHUUPagI+VdEoPHEFO6VYMeB7pQMMgqxxR85FcRnCmHt1Z8Va/iLL3SpYjibTWn1Sxsdp1KZuvcAdyfEubulOIHFAGtQsszE4bRqEvm557z2FXNoukfTpbiSGe8jW4ww95fH2Rplux9EbJzkzW9fRWsz+CuB9X/WQdHISahOOjlmZGai2qCn0tiBAuFopWDRVDl3g+8mMF5pdyicRBGgQ7pqvcRFBcSGDq9U+zYP3iFiAn92oNw9zv3ahAl800d8FehzAdq4Hr3vMbhQhYZTWGpxJEjRoCwy4Fk37jOHyZYtdr4KIksDpQV82O/IoYThhnI9uZhrmaTcdWO2RwhvANgeYrr/AJVD4bXtIIJHI+836rmShLHLevzOzjyxyx1te6ZB8m0tL2ODmcyKOb0dy8UpnpaotRFuL4BzNJc063sR/EPqpulGxe1BPizeu+XmE1DKp6fZz8/iuHqhtfwZKLhT62AXWYa+tKLQvlnDVWEMA1Ico8SQnYjiYMALih8VOHhrC24urZqZc62b4JVEmYjbZqoajH2LsEn4WU20QdUYYReblFw8CB7yBQ5dF2KVS+GmsxhGTdARmUUcXElkYQXXOUYICuJCqizeuloR1hhBTslCpZg9EXCdCP7z4qMX2Y79fNdP2MDITkJoJoFGQmAD7p9FsoEjCfuE2k8EhD8PogUNl2ZETdvdPopwY5rYFa+ckGAWypYIVDaiNquwbOYeXO/0m4wMvHvfBUQnlorUI6DjBptVYZPJhCNrYIOzhcD94QrmYO1v7w+qFmZuM7QIF8OYdos8fnYcjqPZY/bKMH7wq+HFhj94s3LYRMnUo9nD0TchOJ30QaRZyEP3iUzXEMFp96qjH4bJGoSma4PB7yqUpLotUFu4nhnRpK43GWu0DhyO6Cg8MZdHlFy0kYZuapeb5KpGuOThLkmGEVFQNdtj4DY9EsiS5Yc8LbVunpyK0kHEYWTLEFj92SmaaC6sN1eVdxyd+aQnjcP0Ozhzxy66f8kIWJsjNo4UdzNul/v80sxB7mnK5lD8xzHMK2Ykw8Ets4ahVwJ9r/8AqjCw0PeadiDXT73W8MtqmYeR41+qIqfEpo1Bvknu2C0bMG3FHDXrTw9P8K0y4YPcKN1WzmtNMyzZCI3YKZm4re4nMxGHIqEKXzLH6kF1IsRxZiI7VlFS6VBGi1T8MqNUOcBcd7IJ+RCPuRGSfBoV4Q1pInDZqi4fC1tEs/LhZZKBwfHb3mlGtwGJ3g1TgcUveaGGQj4cwHEVrddl5ca9zGyuVw3KfcCNe/LrDVoe0Ct0PFjMdzKX+8RTYDN4nQ/symmGuYW1y3SqbitHNRkZ6p3Snl+TJxpaKtBuKxb0DVyRlxTRFktI0uqC+iQ+4lCNLoiYWywUWTeU3VDI9bBddCS8M04bgiNhjMYvYLsxjDqWCVueAVNj7rSH+Qz9NlF8WaiEIMTEVx0CMfM2QzZ1rSMzg0E0Fdz05rT7vNN8U9sJUWQGPrcBFxJUEaLPzvHcGE4A5XV0yuBdrfsjpfzTKRx6FMtzQXhwtUaOFfxA3CrMs+L1ZLCaaLIuFg6BdgYSBsr/AGhojJCrzRBjyzm9MtMQzsiYbg6hymwdyP4XfQ/XVTiMsHAua3tD18ua+hTWHkN7VCCNNiFk8QkTDIPdOhPxB++XVdGNr0y7Ox4/kc9Pv+TMSOJEb0Fbi+ZrtA5pFx96rRSmKMecsRwHJ9g08s2za8/dPRJ8Uw+vbbZ3Te+6CbCoK6AWJvVrjsebTfomUllX05g58EX6kb2Z4Ni0DgzMCKjKWuqNajKTUeCCEu1li241B180iwniyLJ5Wdl8Iuuw1yVNqtFewdDVtDbdaZvHDY1GxWAt6mv9rz2mHqSR4LHJ/iVJXCX7nOcK0VsDeSva0GwFSiYUjDiDPCdVlaGvvtPJwHzUY+Iy8s1xc4A8zr4Bc9+JNS4y0FHE5dFcxJtY3M8gJY7HIQtmC+dcU8bxpiI5rDlh1sBqfFZr2z/xH1T6/wAXjaM2kj7xM4YxgqFB8GgroropL6GllO5aQ0X6paVN6FqZVLsDhQoeZlBsaIUQ3+0ptuE1iQyGoocV+IrixLMSYoak1VUnh5B1TOIT0Q8SI7QWQ84SbKpouPZFyqzOtduh5suLaDXdDyMiSTW6CT5+ldFpB8J4BXpmOajkhZuSc0gitFdLS7iFThSolE3w7AoeLMkFERITgeisisaR4oH4sbtkAHzRNeQBc4mwa1oq4kmwAAWf4z4kkIssYUvEjGMwZjFIywnmwcxoIz0Ox7PmtHPYAI7Mj2uLKgmhLa00BpqN6dAsTx/wq2VbDMLOGOqXNuWtIoA6vWp15J/wsWOMra9RtCjO8PsZ7Wr35C0FwvSpGjQeZTHhbHvZTjCXdh7ix+gBD6Cp8HBp8lmPaLrIxr128V1MkFki4v30avqj9EwhzV0Gc9mapdBnM0Jjx3mNdXY5mg/VUPiO33XleDxuoiw7jcQZ7AKiZjB0MtcNfgeYVEJoa2pN0JHnQtn9S7kyKTTtAcaGGuyncVHXSvlceqVTUItiEtFrgjW2tCNwmseF7VrYjdYbnNPg5pt8v7V0tB113XbhH6kFL3OvDLcU/kzE3LVIoCRUUHI1vU8qedkU6UIBomEywDReaQbHkuhiWqZjN/B7BJ6LBfUAuYbPGoLCKGo1t+fRL+JOE4rnGJDiGJDddtTUgG+U9Rz31WZ4rxWYhRmhry1goW5atqR71SNT9CFvOCsfMaCz2o98HzIJBIG1aV8ys8sOcaXa6MnNx3E+YTuERYZOZpQRK+2T8tDcS1w++ayGL8Ks9qaC1AVzI+dT4yW0Y8rPoBjtAy1TTDMPe4CkNxHOlB6lLZjilspCDmQob3lxGd1yNCAPik7uLcQmz+1MJh3aMop5XWEMcYx5NjMcXJ0jdO4We6t2BwFctb+fJAzkpBgkNjzEOG/kamnKpCT4Fh0aEXugxnZorcrojrkXBq0Hfr1VM5+jku/7HxnxX1zOBNMw5A7HxQyy4HvZuvF3UhoMNhPNWTcuf6qfNWHhsOFo8v8A/IPoEvlOAJWKzMxzxsWn3mncHkqpn9HTG0oXD+pY8sPww/s4N1Y7l+E296Yhf03+ZCtHC0IG0Uk/whg+b1k5j9HluxEcDydT5hUu4AjUqIo+KtTwLr/0teBD5NzEwRn4IrvB0IKr9RDRaVjO/rb9AvnMzw7NQ93O/lJKg2RnWaCKPBx/Nbxli7VB/Yx+P7+59DjSVa1k439x+jUOMPANRJRfN7/yWD9vPDvRx5n81WZ+cNe3Mf8A3K09D+P7/on2iXsv7/s+kjEHtGUSUU+T6V8aLHcc8OzkSjvZRIgeC1zWN7Tag1J2aKWF61IWfmJubI/axwRr76FdNzN6zEXwP1BTMMvFar/pnLxd6/v/AEz7f0YYodJON5gD5lXN/RNim8qR4xIQ+b0/gz8at4r3V5nfoqxFfnJ9o81tQut5I1lk/dfswftaNVwrgM7DlfZzTWQ/ZUEMmLCOZnKjXG7fiKckc8wwLxG+tfksk2Ye3V3xqoRWOdcVpvY0qlvtoSlyb/YGWBLRp5idhUvEFOgJPxAS+an5anvPPgGj5nRLv+FdFYe2A09aboCLgTGmjng0/iH0WkfHwvvZlPC1ujSS3GMvCl3QBDcQ9/tC8ubmqG0AFtKD4oZvEEF/dcP6x8eykT8IhU2/uKtGDtYez5X+6p2EseNUkZqMukOYs3CO5HQ0I9R+SpoKWIpsfoeiA9iCaVobihH1BUQ0tdSuU7jUFv8ADz1W0c0WRxkguZw6HHtEFxqCAQab0O/orGM9mWhlg0tpoLeAsBsoycyHGlaPFaDm0dU4hYO95BPZG9xWnQLfipK0Zt1sLaMzQTqLHw2++qEm4ILvJMGw8pI1abeCWYhFDX0rsFwvL8W8vJe/8gRV7FeLYj28gAI3HVPMFxLIwVbQU119VFnD7M1aVTCDLAClFzsuSLY1DNwdoYyk43a3gr3Ypl73Xp6LJzrIksczQTCJuPw/4V8vOQ3jsvrvTevJZyhStdHXwzjkVo0Bne17Rln70sHjk7ryKHfxSIj8oa4Eag7JU5rxe6GiwCTW4dz/ADS/Q0oLujQwcTc4kE0IoPEIgTzQ67iQQNeY59Vk2x3DX1U4s5a9VVmnGJsBiAHunmptn67tWPbiFqi9LomBiFeStMHhE1Xt2H3spUoUaCdG35AXWa/XDyHRHS2K5TQNNaCvIIwHAdvgg1AYG9dz5LowODlBLQX2vuaaVQEvjdRTK6v3qj4My9wFGht6VJrTyCKKVmMlNL4LjgEKhtlB10+wgXcOwYvZawZd3Gna6N/NM4cjUVc4vOw0b/ai4EOg6cuXQBNRTF3ka97E0PhKWYDlhtA8Ljkuzkm0Q6BgrQ28BcnkEydM9rKLu5d3rU7LJcUY+A10NjqucT7Rw0oNGDzWiXJ1ZSm47YXhseSe5rAxpiuvdouaVIroAmz5SEyxayp0AA8ABZfOsCiETUEj3s49N68hSq+lwYIPbqDXcaG+x2G60nGnSKjK9sVzXC0q5js8GGCe9QNPkRSm+iQn9HsMhz2xokNpJLGkA5WbVLr316VAWsixBGeAKexbXMdnkbD+Gup3NuaumSHa2a2pvzpW6NSaWmU4qT2j5fjPBsSAzMXZ27EC99KjYpHDjA9h4rTQr6liFXgudYUOUHZu5PU08gvns7Kj2j3AUBNhyG1trUsjhlbuwcuBRSaAGQBnDgXAtPZFbefNayTnQWC+nyWXDKmgBJ+9UfLgtp93T2HM/c5+SA8nHWzA+P5+KzGL4fHiRS5gJaQKU8L/ABqncCLWo2IPyW14flGCWhE0Jc3N6k2WsnezKPwJCzKpw0fDlRW69HlQ40C8fuTLaKXy4cwgioIoQdFiMTwp0q/OyuUmx5fwlb72RbYoLEIIcMrhUHUJiGTg6fRpim4O0Z/DeIg4hrwGk0vsmEzEBpTQEBxG5OgHqszjWEugutdhrQ/Q9bqmTxF8L3TbWh0RZPHUvVBncweYn+I1EaB2QQ3XclBFrhqBrQ3VcHiYOs4UB9KopsTO2oLSN+aUljlHtHQjOE+mK5qH7PttNR3m9ObV1kawc01BR0IEj3R0+qWx4PsHV/dvN6dx/wD+SjjvT7MZrjtdB0pMXvzTaTjEkkEXp8EhAIPyREOaoQdDUXGi0oDkadk2QRb73REHEOybO3280jgT5pfnbqj5acBA2FqqkgtMeQsYt2WuNNRTfW6NEy5wFBlzEfzcz4GgS+RNtd+aKm5psJhe9wAbc1+i2i2KzjFPoWcSzUaEx4hANh2zvJ7RJp7vwWDeaa9T4o/HOInTD7WaPdb4bnqlkZ9Bfy/JdDFGkJ5GCzESgrXnU/BaDgfGXvd+qvcfZOzEC+Yml212ab1A5LKxql33RN+CnZZ2ESe8RfS4I+q2nG4syxy9R9YY0NFaAUFGDQAN+iBiRDENhVgOhtnIvU/w1UojjGJuRDFq6F1OX8NSuT8cwwGsA9q+zRSzQB7zugqPE0G6T7HkuP6izEBnLgLtb+0NdXUqIfyJ6ZRuVmsVlsr4hOxIHjS62sphl2w2moF3E6udXO97vE/+yyHFkcGYiNG8R/wcVrhjbZn5GTSiI5eHQdd1cBVcPwVsFidSOXJnhYfBfTeC4bXyjcwuwlnlZw/9l8ycauHRaGQnHMZRriBWtvAfkt4KzNh0eOa0V8rEy31QkJ4Lu15Ihsw0Gi879M1ovmZ0EJbDdnrRFRYjCKL0FrWi26NQ5dk4lMOQa8EPaC02usXxBgpgOJHahkmh5dCtzCdzUYsm2JVpoQdQtIwcHoOFxPmHtFKHGc24JCfcT8HPlh7RnahHU7s6O6dVmA4rVxGoz90PZLiEgjO3zCa+2ZGY4G7SL0v/AKKyQKlAjOaatNEtPx09x0Nw8lrUtjaUeWkwnm7bsJtmbt5hWxWckBGxERWAOGWI01Y8aV5HkCiYEwHNDhr3hyKDi1thKaekEycci2o3Bt6Jlh8033SeeWvK9j1SV7tSPNEy8dhFHCo+wrcfcOMjUwnZWh2Yhoa52vIAnVY/F8aiTJo51GA1a36nmVoYMAtZ2ohbDAdUOo4BpaRvfcrCvJDzldUVNLUNOqPx4q7B8ibpDOXo0U1rpz816ILVOv0XJNvZqdfvRVzjrLpROZNgLot0wwRlY8Kumdmn8wQEFgqnXDzB+sws1gHAk+F/oil0wYfiR9MjzYYASKMpRoA7TnaAAdSRZVsl3Vq79o+hI2aO4wHkCSepFVdKMDyIj20paGDqAdXHkT8vFXMeBme8gAmgJOzd/X5JA6F0XCMIDHv3a038Ln1PzXyiZjZ4rnE3qfU3cfUlbPiXH4ZgFjDm3edqC9B1rT0WGgNNKnxPibn4p3BEQzMtARMMWVEII+HDTVCnZTLQ+0m8FlkGyBlTCFSiPFtWSa3RGJBeT7pQ8aC8G1QtFMTA2HRUOfzHgvOKa90ac0JIcB5vurGQYm9U6hwgL6KqNMDy5o3NVonNAcBrzqfFWviZBWt1YMzhUBUvhZtVlOcpaBc/g9Exg5C13aB1BuCOVFjMZwYM7cMdjcfhP5LYmSbopRZZoYagEEUNdDzqijOSap69wVOUGfM3miiisZlvZRS3untMPNtfmDbyQWZdBK1aG+dlisk5ww3V1Bs4fVDZlIXUcU+ycmtoee0DhVp++qqbEym/2foUul4xabbfFHZg9vzG/Six4V+gzHLy/UuxnGM0JrATqc3lsfO6UQXdblcjtIN7qMI3WsIKKpATyOTtjeG+rQAqZ19LKyAVVNi9U1FGEmVQodAm+C0bMwnRB2A5hI5g8/VLobPX5IyFp4aKS6Lgtm5xbi4MzNhdpwrfui9/FZyLOxIrhmcXUpbYeA2S+nZ8fkmEo346+AWEYJDbkUYk/stb+I38Bf8AJVQjT6/6XJt+aKad2jR8z9PRdB5+qdxx0c7Ky6EL2CdSErUiyVyjKla/A5SoqfuiOXwZJiiZgUcpQbBNMWlKOS3L8yixrVFSdh0qRS67Eiiv3qlE3XQEgoCZxNzCGnyXm5pJluoj2cj7A0XIUvYV125JZDil5BqjpiO6gohjF9lQpjD9bENmiXCfa51h081KLMgs7XJJos61pstIxcjWkh89g1qhpibbShKXQ51zzyFF0gOdzp6K447LqwqawaHFh0eK8juD0KxGJYOYLrdpux+h6rbCOXjKKodkiQTnoQdiihkcHTItGDouhi0eK4A25h+bfyKz74RBoQnIyUlaCTsgLK5rqXChRdY74Ky1plk3RwzaHcc/DqgG18UaQhYjRmtbmotGl3sZwHCikGXzH/SolYYoi36JhAPs4z5/dFbCKohhEwm0Czb2MwjSL2N+ATAxBDhknxPlcoOXboFHHItcsMd4gHw1KuKtkySpFUsKip1dc+JRA6qtrKAKbAnUqObN27G2GQqkdVupaF7OH5V8aa0WZ4Zk8zhXQXReMYmXOox3YAu00pmBKwy5VjVsFK9B0WJn11A/ylz4VCbblCy2J17NKXy+WR1/VXTuIOhuDQ0GwJqdzspjzxcOTI1QtlJ1jqklLMRjBziaVAWVdOvYzLWholr+IojKg3r1XCh403kdy0zFts38GZbD7RcPA2CIwvGmOeQTbbxXyx+Jvdq80roTZWR51zSCDTwWs/E6UdFJ0faSyG8gc1VOYCzULB4PxHlaHV0WkkeJTHFqmnJZOeRS4xRusgY2Uc00H2EfLQWgdrdZ9uNvEQ1a6ngjTiGfx62QvNJN800W8th8BzQSqZqZHiVREm8jb3UJWKxxqdkpjzRnOweYRBAOoVmK8MQZiFVpDIoFQdnfwu/NVidDnUA0REzNhoGXX4ro458VYX1KPnkxLOY4teCCDQjkqSKGu262GJyftxycND9D0WWmIBaSCKEWITcZclYzGSmtHGtqhY7FbBi7Lsw246rRFp0SlXaBExXXQkNhaanQIgvqtZPQcfVIshf6RUIUKEgndFtYfn5rIcSDpOgBJ0AqfmlsFxfFc86CoHidUVMRcsGv4vunrRVS8PKwDfU+JTONCmb5Lq8lfKMq4IcOT7hyQzvA61PgmRF9mjk4rZaXzvNC6w9D8FnIk9mc5xNibqHFOL+2iZG2bDq0U3ItVI5WO4O7S5educ+9IOMa2zZQJRhFW+9z2+7oPEsOiveDmAtT4mnwokktjGWL2KjW3W1/mm8TEYrjUO+CuU41TQdJszL8HY4VKX/+Mw3uuvLy5+OTsQQdA4NgUrSqXxeGYTnEGq8vLVSdhIXx+Ggx1GvcAfvmtFgkr+rw7Eu8bLy8mOTWySNBKTAeypaF2JA7JcLU2ovLyLyPVjd/ACA40S1TdBsnzmpQLy8vOYl/8mEO8NiDITRLomJn2gFBStF5eXUq4xRBzPwgyGHN1sPVZzHJUGGInezBp6gtJHplp59F1eTHWVJfA1h7RmXml+StbFqF5eTLG62QLje6lBiWIXl5RdGsew1rdAjYZXl5Qb9iMyauhN2y5vOqnF18F5eTeM52clCbVbbAoeWViOGtMvhVeXkeT8DEWJHyDa/FRmZRthTVeXlxcbthNuwUYa0EndXCo3XV5bTDs//Z">
            <a:hlinkClick r:id="rId8"/>
          </p:cNvPr>
          <p:cNvSpPr>
            <a:spLocks noChangeAspect="1" noChangeArrowheads="1"/>
          </p:cNvSpPr>
          <p:nvPr/>
        </p:nvSpPr>
        <p:spPr bwMode="auto">
          <a:xfrm>
            <a:off x="100013" y="-1790700"/>
            <a:ext cx="360997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94" name="AutoShape 2" descr="data:image/jpeg;base64,/9j/4AAQSkZJRgABAQAAAQABAAD/2wCEAAkGBhIQERMUExQVEhQVFhQXFhYXFRQUGRUVGBUVFRcaFBQcGyYeFxknGhYUIC8gIycpLC8vFx4xODAqNSYrLCkBCQoKDgwOGg8PGikhHCQqLDU0LSksLCwsLCw0LCwsLCw1LC0sLC0pLCksLCwsLCwsKS4sKS0sKiksLCwsLywsNP/AABEIAOEA4AMBIgACEQEDEQH/xAAcAAEAAgMBAQEAAAAAAAAAAAAABwgEBQYDAgH/xABEEAABAwEEBgYHBgQEBwAAAAABAAIDEQQFBkEHEiExUWETIjJxgaEjQlJykbHBFENigpKiM7LR0sPh8PEVNFNjc5PC/8QAGgEAAgMBAQAAAAAAAAAAAAAAAAQDBQYCAf/EAC8RAAICAQIDBgYCAwEAAAAAAAABAgMRBCEFEjETMkFRYdEiQnGBkbEjoTPB8EP/2gAMAwEAAhEDEQA/AJxREQAREQAREQARFxGK9LNjsVWMP2mYepGRqtP45Nw7hU9y8ckupJXVO18sFlnbrQ37jqw2KomnYHD1GnXf+htSPGgUFYk0n2+21Bk6GM/dxVYKfid2neJpyXJkpeV/kXFPCW97X9l7kzXxp4Y3ZZ7MXjJ8jtUfobU+FQuVt+mS8pKlj44hmGRg08X6x8VwjJKcwd4/1uK+wKbRtH+tjgoXbJ+JYw0NEPlz9dzc2rHl4ydq1z/lkLP5aLAlv60v7U8zu+WQ/NyxHs2VG7McP8ua81xljSrguiX4Ng3EFqG60TCm70sn9yy7Pji8I+za5/GVzv5iVpERlg64PqkdrYNMN5xUrK2UcJI2nzbQ+a6u6tPu4Wizd7on/wDw7+5Q+i6Vkl4i89FRPrFfbYsvceku7rXQMnbG8+pL6M9wJ6rj3ErqAaqoC6DDuPLbYCOhmcWD7t/XjP5T2e9pBU0b/MrruE+Ncvs/ctAijnCmmizWmjLSPs0h2a1axOPvb2fm2c1IjHhwBBBBAII2gg7iDmExGSl0Ka2mdTxNYPpERdEQREQAREQAREQAREQAWtv7EMFhiMs7wxo3De5x9ljd7itVjfHcF2RVd15nD0cQO083H1Wc/gq9YixLaLfMZZ36x9UDY1jfZY3IeZzqobLVHZdSx0ehlf8AFLaP7OlxrpWtNvLo4ibPZzs1GnrvH/ceMj7I2d64ZESbk5PLNLVVCqPLBYQRe1ksckzwyNjpHu2BrQXE9wCkfDWg+0TAPtTxZ2n1G0fIRz9VnmeS9jFy6HNt9dKzN4IyW0urDlrtBBgs8sg4tjcW+LqavxKsPcWjm77GBqQNe4evJ6Rx+OweAC6QNop1p/NlVZxZdIR/JXqy6ILzdt6Jkdd4fKz6E7FnjQVbjX0lnb3vefkxTuik7CIm+KXvpj8EEO0EW6n8Wzn80n9iwp9Ct5t3Nif7soH8wCsIiOwiC4pevL8FX7wwDeMG19lmoM2t6QeJZWnitA5hBoQQeB2K361164dstqFJ4Y5ebmgkdzt48CuHp/JjNfF388fwVQRTbiHQVA+rrJI6F2TJCXs7g7tN8dZRViHCNrsDtW0ROYK0a8dZjvdeNnhv5KCVco9S0p1dV3de/k+pp11WDtI1qu0hrT0sNdsLyac9Q72Hu2cQVyqLlNrdE9lcbI8sllFo8K4zs15R60LusANeN1A9neMxzGxb1VJuy9JbNI2WF7o5Gmoc35HiOR2FT/o80lR3k0RyUjtLRtbuEgG90f1blzCbrt5tn1M5rOHun44bx/R26IinKsIiIAIiIALmcdY2iuyDWNHzPqIo69o8XcGDM9wzWzxHiCKw2d88p6rRsA3vcey1vMn+uSrLiPEMtvtD55TVztwyY0dlreQ/qc1DbZyrC6ljodH28uaXdX9+hj3restqlfNM8vkeaknyAGQG4DJYiIkjUpJLCC6zBGjq0Xm4OHooAaOlI38RGPWd5DPgucuyeNk0bpWdLG1wL49Yt1212jWG5Wjw1etmtNmjksur0VAA0AN1Kb2Fo7JHBS1QUnuV2v1M6IrkXXx8jwwzg6y3czVgjAce1Idr3+87hyFByW7RE6ljoZiUpTeZPLCIi9OQiIgAiIgAiIgAvG1WRkrCyRjZGOFHNcA4EcwdhXsiA6EO440LUDprBU7y6Amv/qcd/unwOSiOWItJa4FrgSCCCCCNhBB3FW+XEaQNGkV4tMkdIrSBsfuElNzZPo7eOYS1lOd4l1pOJOPwW7rzK7L0s1pdG9r2OLHtILXNNCCNoIORXpeF3yWeR8UrDHIw0c07wfqOeax0qaDZosPo00iNvGPopSG2qMdYbhK0bNdo48Rlv3HZ3KqRd14yWeVksTiyRhDmuGR+oyIzqrLYIxcy87M2VtGyN6srPYfTL8J3g/0Kcqs5tn1M1xDR9i+eHdf9HQoiKcqgiLhdLuLPsVjMbDSa0VY3i1n3jvgQ0e9yXknyrLJKq3bNQj4kY6Vcam32kxxurZ4SWspue/c5/PgOXeVw6Iq6TcnlmyqrjVBQj0QRSDoz0bNvFk0s5cyIAsjLdhMp9bmG8MyeRXLYpwtPd05imHNjx2ZG+00/MZL1waWTmOorlY6090addHgnGs12Ta7OtG6glirseOI4OGR+i5xFym08oknCM4uMllMtjcd+Q22Fs0DtZjvi05tcMnDgs9ViwTjaa7JtdnWjdQSxE0DxxHBwyP0VjrjvyG2wsmhdrMcPFpza4ZOHBPV2Ka9TK6zRy08sreL8TPREUoiEREAEREAEREAEREAEREAcXpG0esvKLXYA20sHUduDxv1HnhwOR5VVeLVZnxPcx7Sx7CWuaRQhwNCCFbtRXpkwJ0rDbYW+kYPTgevGPX72jfy7kvdXn4kXPDtZyPsp9PD0ITXSYBxc67bW2TaYnUbM0ZsrvA9pu8eIzXNolE8PKL+cFOLjLoy3kE7ZGte0hzXAOaRuIIqCPBeii3QjiwyxOschq6Ea0Vd5iJ2t/K4jwdyUpKxjLmWTG30umxwYJVadI2IjeFule01jjrHGPwNJ6w41NXeI4KcdI1+/Y7uneDRzm9Gymw60nVqDxA1nflVaCym0GoGY3jvGSXvl8pb8Jp62v6L/AGeay7pu19pnjhjFXyPawd5NKnkN/gvEjW3drhx7ufJSdoJw/rzy2pw2RDo2e+8dYjmGbPzqCEeZ4LbUXdlW5+RL1x3PHZLPFBGOrG0NHM5uPMmpPesbFOFoLxgMMw5seO1G7JzT8xmtwisMLGDHqclLnT3KsYqwrPd05imHNjx2ZG+00/MZLTK1GKcLQ3jAYZhzY8dqN2Tm/UZqt+KMLz3dOYZhzY8dmRuTmn5jJJWV8u66Gn0WtV65Zd79mnXSYIxvNdk2szrxOp0sVdjhxHB4yPhuXNook2nlD04RnFxksplsbkvuG2wtmgdrsd8WnNrhk4cFnqseB8bzXZNrNq+J1BLFXY4cRweMj4Kx1y31DbIWzQuD2O+IObXDJwzCersU16mV1mjlp5ecX4mciIpREIiIAIiIAIiIAIiIAL5ewEEEVBFCDtBHNfSIArPpFwn/AMOtr2NHon+kiP4Cdre9pqO6hzXLqw+l7DQtdgdI0eks9ZG8Sz7xv6dve0KvCQtjyyNbob+2qTfVbM2mGL8dYrXDO37twLh7TDsePFpKtRZ52yMa9pq1zQ5p4gioPwKqGrDaHL8+0Xc1jjV1ncYj7naZ5Gn5VJRLfAlxanMVYvDY5jT5e3/LWcH2pXD9jP8AEUQtcRtC7PS/b+lvSYVqI2xxjlRocf3OcuLUVjzJj+ihyURXp+z0qD+E+R/p8u5WU0a3R9mu2zgij3t6V/N0nWFeJ1dUeCrldNhM88MQ3ySRsH53Bv1VsoYg1oaBQAAAcANgU1C3bK/i08RjD7n2iImigC02KcLQXjAYphzY8dqN3tNPzGa3KLxrOzOoycXzR6lV8U4Wnu6cwzDmx47MjfaafmMlp1afFWFYLxgMUw5seO1G7i36jNVvxRhee75zDMObHDsyNyc0/TJJWV8v0NRotar1yy737NQukwRjea7JtZvXidTpYq7HDiODxkfDcubRRJtPKHpwjOLjJZRbK5b6htkLJoXa7HjZxBza4ZOGYWcqy4GxzNdk2s2r4XEdLFXY4cW8HjI+BVjLmvmG2QsmhcHscNhzBzDhk4ZhPV2Ka9TK6zRy08vOL8TOREUoiEREAEREAEREAEREAfEsQe0tcKhwIIOYIoQfBVUxJdBslqngP3cjmg8W1q0+LS0+KtcoD04Xb0d4NkA2TRNJ95pLD5BvxS962yW/CrMWuHmv0R2pL0FXt0dslgJ2TR1Hvxmo/a6T4KNFv8BXh0F42R9aDpWNPc86h/mS0HiSZeaqHPTKPoY+LrT0lutbq1rPN8BI4DyAWoXvb5NaWR3F7z8XErwXL6ksFiKR1OjCzdJetkBFQHl36GOcPMBWXVd9DLK3rFyZKf2EfVWITlHdM7xZ/wAyXp7hERTlSEREAFpsVYVgvGAxTDmx47UbuLfqM1uUXjWdmdRk4vmj1KrYowvPd05hmHNrx2ZG5OafpktQrTYrwpBeMBimG3ex47UbuLfqM1XDE+GJ7vndDMNu9rh2ZG5OaeHLJJWV8v0NRotar1yvvfs1C6bAuOJbsm1hV8LyOlirscPabweMj4FcyiiTaeUPThGyLjJZTLZ3PfENrhZNC4PY8bDwOYcMnDMLNVZsC46muyaoq+F5HSxV3j2m8HjjnuPKxlz3xFa4WTQuD43ioPA5hwyIOwhPV2Ka9TK6zSS08vOL6MzURFKIhERABERABERABRNp+slYrJJ7L5Wfqa1w/kKllRvp2jrYIj7Nob5xyBR29xjmheNREgdfcMpY5rhvaQR3g1C+ESBrj0tDaOcOBPzXms+/4OjtVoZ7M0rfhI4LAQzyLykzutC7qXoznHKP21+isMq26KLRqXrZvxF7fjG9WSTlHdM3xVfzL6e4REU5VBERABERABaXFeFILxgMUw272PHajdxb9RuK3SLxrOzOoycXzR2ZVbE+GJrvndDMNu9rh2ZG5OaeHLLctQrTYswnBeUBilFCKmOQdqN3FvLiM/gRW/E2GZ7vndDM2hG1rh2ZG5OYeHy3JKyvl+hqNFrVesPvGpXUYEx3Ldc1RV8LyOlirv8AxM4PHnuPLl0USbTyh6yuNkXGSyi2d0XvFa4WTQuD43ioIy4gjIjcQs1VnwJjqW7Jqir4HkdLHxy1mcHjz3HlYy6b2itULJoXh8bxUEeYIyI3EFP12Ka9TKavSS08vOL6MzERFIJBERABERABRzp1fS74xxtDP5JCpGUWafLTSzWaPN0rnfoZT/ECjt7jHNCs6iH1ISREVea86fSXYehvS1N9p+uO57Q/6lcwpO08XXqWuGYDZLFqn3o3f2vb8FGK7sWJMW0k+emL9DZYavH7Pa7PMd0csbj7ocNbyqrWgqoCtHge9harvs0takxta732dR3m0qfTvqir4vXtGf2N6iImihCIiACIiACIiAC0uK8KQXlAYpRQ72PA60buLeXEZ/BbpF41nZnUZOD5o7MqribDM13zuhmFCNrXDsvbk5p4fLctSrS4swlBeUBilFCKmOQdqN3EcRxGfwKrhiXDU93zuhmbQja1w7L25OYcx8tySsr5foanRa1XrD7xqV1GBMdy3XNUVfA8jpIq7/xM4PHnuORHLook2nlDtlcbIuMllFtLoveK1wsmhcHxvFQR5gjIjcQsxVowHjyW65c3wPI6WOvhrM4PHnuORFi7pvaK1RMmheHxvFQR5gjIjcQdyfrsU16mU1eklp5ecfBmYiIpBIIiIAKDtPN469rghB/hxFx5Okd/RjVOKq9jy+Ra7wtEoNWl5aw8WM6jSO8CvioL3iOC14VXzXc3kjQLZYbsPT2uzxb9eaNp7i8V8qrWruNDl2dNecbqVELHyHvpqN/c8JSKy0jQXz5K5S8kyS9M9yme7jI0VdA8SfkPUf5EH8qr4rdWyytljfG8Va9rmuHFrgQR8Cqp35dT7LaJYH9qN7m94G49xFD4qe+O+Sr4TbmDrfgYKmDQPiH+NZHH/ux+TZAP2GneofWww/fL7HaYp2dqNwNPabuc08i0keKhhLllksdVT21Th4/7LYIsW7LxjtMMc0Z1mSNDmnkePAjcRxCylYmOaaeGEREHgREQAREQAREQAWkxZhOC8oDFKKEVMcgHWjdxHEcRn8Ct2i8azszqMnB80dmVUxLhua753QzNoRta4dl7cnMOY+W5apWkxdhGC8oDFKKOFTHIB1o3cRxHEZ/AquGJcNT3fO6GZtCNrXDsvbk5hzHy3JKyvl+hqdFrVesPaRql1OA8eS3ZNm+B5HSx18NZnB4Hx3HIjlkUSbTyhyyuNkXGSyi2t1XrFaomTQvD43ioI8wRkRuIO5ZarTgLHst2S5vgeR0kdfDWZweB8dxyIsXdV6xWqJk0Lw+N4qCPMEZEHYQdyfrsU16mV1eklp5ecfBmWiIpBI5vSFiAWKwTSA0e4dHH776gU7hrO/KqxqRdNGKhabULPGax2eodTcZj2v0ije/WUdJG6XNI1PDqOyqy+r39gpu0D3NqWee0EbZXhjfdjqTTvc79qhWzWd0j2saNZznBrRxcTQD4q1WHLnbY7LDA3dGxrSeLt7j4uLj4rqiOZZI+K28tSh4v9GyUO6dML7Y7awb6RzU4/duPm2vuqYliXrdkdphkhkFWSNLXDkcxwIO0cwmZx5lgotNe6bFP/sFSkWzxJcElhtMkEm9h2HJ7Tta4ciPqFrFXtYNjGSkk10JV0LY26J/2KV3UkJMJJ7Mh3s7nbxz95TWqgMeWkEEgg1BGwgjcQVYLRfpCFviEMzgLVGNuXStHrj8XtDxz2NU2fKyh4lpMPtoff3O9RETJSBERABERABERABERABaPFuEoLygMUoo4VMcgHWjdxHEcRn8Ct4i8azszqMnBqUdmVTxHhyawTuhmbRw2gjsvbk5hzH+y1atHi/CEN5QGOUUcKmOQDrRu4jiOIz+BVcMR4cnsE7oZm0cNrSOy9uTmHMf7JKyvl+hqdHrFesPaRq11eAcfS3ZLm+zvI6SPy12cHgfHcciOURRptPKHLK42RcZLKLa3XekVpiZLC8PjeKtcPkRkRuIO5c9pIxkLtshLSOnlqyIcDTa8jg0GveQFC2AsfS3XLnJA8+kjr+5ldgePgdxyI1uLMTy3jaXTybK7GMrURsBNGj5k5kkpl3/Dt1KSvhbV3xbwX9+hp3vJJJNSdpJ3k81+Ism7buktErIom6z5HBrRzPHgMyeASpfNpLLO+0KYX+0Wo2l49HZ+zUbHTEdX9Iq7v1VPK1OFcPMsFljgZ6oq53tvO1zj3nyAGS2yfrjyxwZDWX9va5eHgERFIKHDaVMDf8Qs/SRNraYQSym+Rm9zO/Mc9mary5pBodhCt+og0t6NyS+22ZtTtdPGB8ZGj+YePFLXV5+JF1w3Wcv8U+nh7EPL3sVtkhkbJG4sewhzXDYQQvBEqaBrOzLFaO9I8d5MEclI7U0dZu4SAb3R/VuXcu2VRLNaXxPa9jix7SC1zSQQRuII3FTRgTTJHKGw24iOTYBNuY//AMnsO59nuTdd2dpGe1nDnB89SyvLyJTRfjXAgEGoO0EZjkv1MFMEREAEREAEREAEREAFosX4QhvKAxyijhUxyAdaN3EcRxGfwK3qLxrOzOoTcGpReGVSxFh2awTuhmbRw3Edl7cnMOYP+S1imzTLiOwOhNncBNaWnqapFYDnrv55szzpsKhNITiovCNfpbpXVqUlh/8AbhERRjQU46HcCfZ4/tk7aSyD0TSNrIz63JzvId5XM6KNHBtT22q0N9Aw1jaR/GcDvP4Afidm6qnVNU1/Myi4lrP/ABh9/b3CIiaKEIiIAIiIAhrSdoqLS61WJlW7XSwtHZzLohmOLRuy2bBEiuAo10gaI2WvWnsmrFPtLmbmSniPYfz3HOm9LWU+MS80XEcfx2/n3IJRZFvu+WzyOjlY6N7dha4UI/y5rHSpfJp7o63CGku13dRoPTQ/9J5NB/43b2eY5KYMOaWLBbKNL/s8h9SWjQT+GTsnxIPJVyRSRtlERv0FV2+MPzRb9rgdo2gr9VV7lxhbbH/AtEjB7NdZn/rdVvku0u7TvbGUEsUU3Ma0ZPwJHkmFfF9Sps4VbHutP+idEUW2TT5Zj/Es8zD+B0b/AJlq2MWm+7iNonbyMY+jyu+0j5ij0V6+RkgouAfpuu0D788hF/VywbTp5sY7EFoceYjYP53HyR2kfMFor38jJNRQreGnyY16GzMZwMj3SeQDVx99aR7wtdQ+0Oa0+pHSJtOB1drh3krh3xXQZr4XdLvYRPWIseWKwA9NM3X/AOmzrvP5R2e91AoixdpktNqrHZwbLEdhINZXDm8djubt5qPSar8UErpSLWjh1VW7+J+vsCaoi9LPZ3SODGNL3ONGtaCSTwAG9RFj0PNSNo20WutpbaLSCyzDa1u503dmI+eeXFb/AADobDdWe3gOOwts+8DnMdx90bONdylprQBQbANwTNdPjIpNbxFL4Kn9/Y+YYWsaGtAa1oAaAKAACgAGQovtETRQBERABERABERABERAGmxLhGy3gzUnjDiOy8bHs9130OzkoWxZoftdk1nwg2qEbatHpGj8Uefe2vcFYJFHOtS6jmn1ltG0XleTKgFtN+xfitDiHAtitwPTQt1z943qPH5hv8ahRpfegaVtTZZmyDJkvUd3a4qCfAJaVMl03LynidM+98L/AO8SKUW8vXA9vstels0oA9Zrekb+plQtGRRQtNdSwjOMlmLyERF4dhERABEW3uvCVttVOhs8rwc9Qhv6zRvmvUsnMpRisyeDUIpOuTQVapKG0ysgHst9K/yo0fEqScOaNbBYaFkXSSD7yWj3eApqt8AFLGmT9Cvu4lTX0+J+nuQzhTRbbLfquLeghP3kgIqOLGb39+wc1NuE8B2S7W+iZrSEUdK+heeIB9Uch5rokTMKlEpNRrrL9nsvJBERSiIREQAREQAREQAREQAREQAREQAREQB+BQfpn7be/wCiIobu6WPDf8yIwRESJqgiIgDudFH/ADXiPqrCN3DwRE7R3TM8U/zH2iIpyqCIiACIiACIiACIiAP/2Q==">
            <a:hlinkClick r:id="rId9"/>
          </p:cNvPr>
          <p:cNvSpPr>
            <a:spLocks noChangeAspect="1" noChangeArrowheads="1"/>
          </p:cNvSpPr>
          <p:nvPr/>
        </p:nvSpPr>
        <p:spPr bwMode="auto">
          <a:xfrm>
            <a:off x="114300" y="-1333500"/>
            <a:ext cx="2771775" cy="27908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198" name="Picture 6" descr="https://encrypted-tbn3.gstatic.com/images?q=tbn:ANd9GcSqYRM4Gzzn-LyniH1uL2Nwi1cZu29sVm7vPpmKd9rWPdYzfEmwzg">
            <a:hlinkClick r:id="rId10"/>
          </p:cNvPr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981200" y="2286000"/>
            <a:ext cx="4800600" cy="4114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rascal</a:t>
            </a:r>
            <a:endParaRPr lang="en-US" b="1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95399"/>
          </a:xfrm>
        </p:spPr>
        <p:txBody>
          <a:bodyPr>
            <a:normAutofit/>
          </a:bodyPr>
          <a:lstStyle/>
          <a:p>
            <a:r>
              <a:rPr lang="en-US" b="1" dirty="0" smtClean="0">
                <a:latin typeface="Comic Sans MS" pitchFamily="66" charset="0"/>
              </a:rPr>
              <a:t>Definition</a:t>
            </a:r>
            <a:r>
              <a:rPr lang="en-US" dirty="0" smtClean="0">
                <a:latin typeface="Comic Sans MS" pitchFamily="66" charset="0"/>
              </a:rPr>
              <a:t>-</a:t>
            </a:r>
            <a:r>
              <a:rPr lang="en-US" dirty="0" smtClean="0"/>
              <a:t> </a:t>
            </a:r>
            <a:r>
              <a:rPr lang="en-US" dirty="0" smtClean="0">
                <a:latin typeface="Comic Sans MS" pitchFamily="66" charset="0"/>
              </a:rPr>
              <a:t>a mean or dishonest person.</a:t>
            </a:r>
          </a:p>
          <a:p>
            <a:endParaRPr lang="en-US" dirty="0" smtClean="0"/>
          </a:p>
        </p:txBody>
      </p:sp>
      <p:sp>
        <p:nvSpPr>
          <p:cNvPr id="47106" name="AutoShape 2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08" name="AutoShape 4" descr="data:image/jpeg;base64,/9j/4AAQSkZJRgABAQAAAQABAAD/2wCEAAkGBhQSERUUExQWFRUWGBwZGBgYGRccGhwaHhoYGxoaGh0cGyYfHRskGxwaIC8gIycqLCwsHB8xNTAqNSYrLCkBCQoKBQUFDQUFDSkYEhgpKSkpKSkpKSkpKSkpKSkpKSkpKSkpKSkpKSkpKSkpKSkpKSkpKSkpKSkpKSkpKSkpKf/AABEIALUBFwMBIgACEQEDEQH/xAAcAAACAgMBAQAAAAAAAAAAAAAFBgQHAAIDAQj/xABCEAACAQIEAwUFBwIEBgEFAAABAhEAAwQSITEFQVEGEyJhcQcygZGhFCNCUrHB0WLwFTPh8SRDcoKSssIWJVOTov/EABQBAQAAAAAAAAAAAAAAAAAAAAD/xAAUEQEAAAAAAAAAAAAAAAAAAAAA/9oADAMBAAIRAxEAPwCwcHhYtKQ2bTeIIPPfnM9K4cV4euIXu3BXZluACUYaqynlBGvlpzoheVbdyVtkB5LOpGh094SJ+p6VrhMZmPuNl6mMwOu43IjnodRIoBHB+Mm7bJcgXbRZLoEAZhzWToG0YHXpXK6jXsRats/3dy13hy5lz5GlR5e8CYiQB6VP4nhct8Xgoa21sDEKRrlB8Lgbypmf6esRUHiuPt2XuX8yZbXdIgB3L+O4FjTVCug02oCeNaLiflnu2jQQ0FR6AgH4+dTQ5ue7ovM7E+nQfWq9x3tDsuuXLcIDKx0WGYMGYsZ20MAbadKcOB9ucJiSFS5kfTwXBlM9ByPwoDQwK6aT+ny51I7muoArcJQcu5rU2alKmlb5YoBz4cVw+wqCdDPqf5oqbf8AfOte7oBL4VxGz67EkQOs6z8a5PZc7FR82/ii9xZ57bgVU/b7j+JvYm7hMKt11twLi2wdyAfEQJjoOdAydp7hTDXDmJ8OWQunigfOlrsXjMruApdmCBFmGKjNJWREDWSSAKVMSMfg7X3y3bdm6MpBaVJPIifC2kiYpu9jyC7bxEuQ6FQrblQQx0nQiZledA4cCFxrWYBBmdz4iZ99tDlEabVKureXUW1bqFeD6gMo/Wtey1w93cR4Dpfuq0bTmzaTyhpo4g8qAV3uYAMlxZ96V28pBMztIoL2z7X28AqiM9xhKrIgdC0awf2pwysJ0kQI6/P5VQntbxH/ANwuQfwW/KPD9Tvr50EDi/b/ABd9jN5kUmQqHKB8tT8TXbgPtAxFhge8a4vNHMqfjuD5ilRMBdKZ8jFPzRpUZHj/AFoPqzDPnRWiMyho5iRMVubVVx2W9q2DtYS1bui6HtqEIChgYHvAyND03old9sGG/BauMNYMqD8t486CT7ROLthsKMhKvcbKCN4iWg8jHOqYxGPLNuSSesk+VOvtD9oVnF4UWrdtwwZWzNAykSCBEzod6Vuw1oPis/dtcFtc2VRJPIfXnQd8D2XxtxcyWHjz0/WpPAOOXcLiVLZlKmHUzt+IEVZo45d7q2yYS4S5IKFgCoGkn1pM9pPB2lMQAEJQ94CZMzoJGhMGgt62AYI1BE/A86kZKpbhntQvqqp3gAtoqrFsHMV08ZJmCOYp34N7R7dy8ltiMrZRnylIeOYkiJ0mgcGs15kqUVrBaoIjWq8yVN7qvDZoIHd1lTjaFeUAfFPaVW750VWOod1GhA01MD01NDb3bPAWjlOItAjpLfVQRNUHiLpzHNvPPf61rcf+/wDag+hODdobGJzmzc7/ALoAMQpB15AFQDMctdKqrt/eFrE3LC6Ijl0AiPvArE7eg9BS1w/tdiMIWTD3Db7wqWKxPhmNTtudq5YviL3Llu5cZnYOoZjJJAIA+mlAQxHAMWLQuNYuC3GbNAiOUgGYoTn0zcvLrV1Y1b/dOrYq0pd1FqFXMF5iCJJ22qo+1uCGHxZQEOGAbQZQTs0DWASKC7vZxxN7nD7L3nknMFLHUqGIWZ323pmuYpVEllA6kgD618rXMYxMZjp7oJmBOw/0qX35/GwOm2tB9HJ2twmbL9psz07xf1mK3xPavC2wC+ItCRI8QMj4TXzRcxZ08fppWgxEfiMfAUH0HjPangrezu5/oQ/qYpe4j7ZwV/4ewc0696QFy6/kMztVNtiM2gzN6En9BWi2zMZSCeob4mgui17XixCjDFSxhMziGMaLtozHQctqg9kePXb7Y69ZNu3nxKu4uNOVDbWeWpENpy1qosfeloBOVYiJ3Gk+R86bOH8YUgXxkCYiLeLVjlUXVErd090XBoeWYnrQWFj8MuNs30fEretXCe6yLBBVpGu2gBX4k1XXAe3dzhxvW7AtsjXDqyuT4ZUEEMJEVExPbUPmw+FtLZS6CjNOpmRJIAgDXltQVuz10tAyOYB0uoZ05QaBiue0bFw72rvcZ3lu7XwzECM2YjSOdQL/AG3xTTmxuIYzydgNPKelB2wboty2yshEEqQRMaf31qKk/lP1oDd3tRdMzdvmdy1xzJ+cbULxF3NLCYGh+O0+teC05/5enxpm9nXDEv37vegNbFk50gmczKB8RqwjWQKAxb/w61hkzs/eX7VssBLBdQZaPd+tCO3/AAWzaFlrKwrAwRqCNIJPx060S4veGFY4dba3FQ/dk95MbxodQDsDqBWcFx2ZpxIU22GVkOnhPLy8o8XSgS7Vwrzkda3GLI2po4v2DuC4xwma/aIzQB94nk6wCPIxqKB/4RdHvAry1An40ER8WXENAPU8/XoaN+zjigsY0KzZA6lZ85BE+sH6ULucNZjlWWY7Kokn0AE1OsdjsRbCXLqrbWZgkF/IEA6CdPKgt37Rie9JJ+6AmCTp5g5BJ9TFI3tH7Td4UsW3m2BmYiDmaTBneB02oHcvXi2Us5AXbMSI13k9KO8L7CDEoe8Z7broGUBtNyrAxJ5iD9CDQJGHbqKLYXG6DWeXwqfx32Z4uwM6RiEAkm374HUod/8AtJpXS6yE8iNCpmZ9KD6N7EdsLeKtIhaLqgAgn3oG46nqKbAa+WuE8ee0fCY/UazIPI+Yq6cJ22vPhrV0i2O8UDw5mbNqDpEfrQPhNchepc7NdpvtDNbYtmAzAlSNJgjYcyKmY3tFYtPke5DdACY9Y2oCxNZWqPO2orKD5ZXtNiEaVv3J13M8z1qTe7Qh1ZmRhcIMsrwDIjxAqd+gPWgF5vEfU/rXl3aKDfD94+ZgpIG+VdB+8VIteJAoJLu2UIJ/pj1JJgD+k0xdnMWiWAgtoxAGcveZJOafCo8tKc+A8Ow9i9nXDoHMlnkswPMW58KAeWvnQJmI7Wd2Fs37Xe3bICBg0Rl5GRuNpG8V1wHZrEcRzXLngdoFswTCidAukgzv5TTLxrsnYtYkYphnsHVsokZuUj8s6aenSuuM4nnltAv4YEQIHzEf3yAJXHuweMw29ouoHvJqNzqBv9KCWLStuT8FPxqybHGHcBBcMKQQs8zzjqKzifC1xDZhbRbvPTR/WPxHrt1igQ2wVuBBfU/l9PpRnsd2WtYrFojs+QKzsuxIEeGZnWZPpWxw2QmUUHVSMryD566HlU3srizYxll/CAWCnwkHK3haTPKZ+FBceD4dbtKEtqEAEAKANK5cU4TbvobV1A6kRB3jqDuDzkUvYjHXL2KyEXjbLuq90cqQuha4w3lgwgbVAwfHb9gi9fS7bw6sEa3ccMQCcoe2xUMwXmOh0NAgY/B2rb3AcO1zIxhi8ZvFAPu6SeVROJXVtWmYW1QEDNbkkMCfxnnuSIGkA1na3jDrc7ouXIck6AGSQQNB029a58YuqoyuVYkAMJmOoMaBh5beuwZ2d7GNifFhyctyFzsP8sGc3mxMQI5Sdpq4OzHs6w2BAZLYe6BrdaC5P9PJB5Clv2SdorLq2Gn71GLCdCy5RBHKVAgx686bMRxO/ibj2sKFVbZyviH1UNoSiIP8xhOskAab0ETt12e+04fMkd7aOdJA1ABzJ8f1FVULGLYZgDG4It2xp12286fu2WGx2CtLiLeJa+VYA2ntIFhjAy5dZmBGu9JmIwPfXHfOtgAwqd6QAI5Zn11meU0EVsDjYLHOFGpPgEAc9uVFuzi4i61xOGJpAF3EXIFwyNy34dZIRNQBQfi3DBasO4vW3I5LcDGSY2mdqafZfx5rHD2mw7qGuXM6sBmIKrl2mdqAT237P8Tw6m/eZHQgBntEacgWBAbXmwmkm1x26plXIMRP8cx8Iq0+1Xaa7fwd0d06AqJDEN0MKRuf0qrk4CRcUOQFJ8QG4Xz035UBSxxwooa2Sjb+EkGedGVwx4gwLkG/oHYx4lPM9So+h8qTcbb7u7k3UHwnqvKmvsniAGdtdigPQsrFj/4iPjQPeAKgFcHYtYdZjvFUNcaIBnaAegJ+FE7/AA9cTb0VkOvhO4Ox0G4npMeu6T2P45/mWyJaBA8jl0A6lgRTdh+EgN39x1QvpbzEwfD4QRIJEBzAjchhIEAv8N4ELeIbvTlBgg5iDAMEo3SSDIIaRALeIBpfikZUshBZiGYEag6ELkIKR1jodI1FcP4/YxtvJdZFfMygFokrKs4y625htRrlyqCNajcS4TcsgiZUSSSACoG5fKIAEmSNFyqozEmgNYriLYSe6dRJzFNxETJB9dwRSd23w6YzCjGpbCXECm5lEZkYlZ88rAfAnpQbjWMZHEzJBQyTImdD5gzTd2bIc/Z29y7aa1Hquk8t6Cp7IZiABJOgA3mn/g+NuYe0gvICia5gDvrllhqSJOlQcDhLaYK2GAGJW/cDDLDZANTO+WRGvOodzE95qTOvMnl/e1A+cC9oVpGuZLcsVhWXkzHmD+GYn0qFjLhdmJMGDqepMyaWuFhDcI0DR4eWxBgfDXWi7XiQ1BaHYLihvYYBpzWjkM9N1+mnwrKG+zvEDLclgJykaxPvVlB893LJzfGueIxeXQb/AN7Ub4hwC4hbQxBP/wDOb9JpYdZP80HaxNy4sndlGp5FgKuPswr4gspPhR2SdD4Q2p+vxqpOz1stibQAk5pAidQCRPOJFWH2T4rODNtGyXWf7xhoQu8jUb7eo+FAwWu1FjO6prhUGSMo8TDQlZ5QdZgaHTkInHeCNaHfYVg1tgDBk5Z8unkddwZ3QFg8Ie4kGCGYEEAg+I6nnJEHeu3DOKPh2ZXBdG8JgyBynKfKBz001EggocRx95bi+7mBlSnWZGg58o86Z7PaQllYyW3CbEEanPzCj61rxPhq3L57oBmKkKB+c/vEx0+pmDhIIsXEZ7bm3kYhc3gBMR57j4CgkcV4mcUpud29twOnhuqB0PiDATHUDqKX8BxBe8UG5InxDX+K74zHMjr96YTUAlmbTXUtznlpXdVZbgBN1QpDLpbhQwOUzA5HYnyoO1ztfiwxsWT3QnvC43zFSTlPuyTJjrJpexnaG/3yW3v51WTJIPvDxTvr1jc6107V8XJEI58SqHbQC5kLZXy/hJk7GlvB4Iu0mYGpPlQS+1FtftLBGLL4RJMkkKJMn40Ku3izaDUmAPoN6ZxhbdwRcAGmkQCAPP5daI4Ls1wxrAL3cSt+YKjJB/qWVgKPMzpQJHCuJPhr6XrZy3LbBl/cHyIkH1NXD2Kx9q7h2xD4u9bth7qvbDMFGeWBga5oYajmKrm72FvteZLIFxNCHBGgOwYDXOBuoBPMaU38N4anDkawQl+4QL14Hw5QBChcwKiAxhjqSTIGlA5Wjg8LhWu22N1CAz5nLTA0GpMOSR5z6Ui2sKpuN9pyqGZjbuRKmSWABgn8wjcEGaH4vifePbtx9nsuwIUDvDOsOVQDPB5Dn6U18Bxl23oVBCjxBmyjN+VSFIJHP5UCV2xayltUtEMSSWIUgQBpEgc627IdsMRaw7YayEYFs/jkxqBCgcyYM0a7c8BGKIuWjkdRlNo5YYiWJRlMDSdwNqRrWEa0CwaHOnhPL9zQNPF+3F3EOUuplgRlBkZuv80s8X425vSGBAAURMHTX1M86HXbzHc/6+tTMLGQKVDaTB8yI+gNBxxF/Mq+R0Pry+dMPB7uSzZJgBrlyTPIKo/mht3gMqTaadR4D7+xPh/NoP8AeilhP+Dtrl5XTPRpOnyFAf8AZ+lrvMVff/lZYEiCGzkrrpqQB86kcV7SNiXYke6uUCCQ27Aw2xgRGvvNrrSp2exIPeW/zG24UayVDDrE6g60Sxlo2yXeD4ZK/h6gevrrvtQDcD90brETDBQvL3pg/Lannsv28YXHW/8A5SzAIJKQYCodYAlonNr0pY4FcUDM6LcZWz5TMGYMaEbA/SpfEcRnu3LtsIouEvkAOkzuTzk6nrOlAZ7ccNsvYXFYfRVZCVAiNQCu+kA7csp3LGuXZjEzirbHZSNZ2j670tYvjpTDXrQ2eNNIBzAnz5T8T1NEOx/EGa6DppBJoPO2Y+z4jE5R77Fgwn3WIf8AePhS1gcWcoBnWeXWm7t2FItXWGly2FkTGdSQddtBGlLLXCiooEkKRt6UE3gzk3jHurues6afGKO4rH6NAlv2n+xNCuzr/wCceYCb8ta64PGEtcX8x0+A28qCz/Z/hQ9tw+uq6dDB59YNZUX2X48eJD+MAiZ3XRgf75VlBBxGDDG4hgsVcbdPtVv9lHxql0vgsM8hZExvHOPOr1sGbynYMz6+Re0+n/7GqjMbh8rsvRiPrQSeDWmGItMrAeE3JBEhQGmejQNp5iivCLgsXbbNJtuihip1UEb6edAsAn3imD0J33n5aU3dlMEt22yBAzsEAmdAssx9TovxoGfucFlBt37jTJAUHcb/APL60Jv4uxrkt3bm3vSNYjWD18qh8Cxx74hsquQVURoD0PMkiRvNT+JYq69t0kJpGZQQYiTrMAnaaApwRLeG/wCJxKC0EBeyglc77RtBOUnc86W+Ne0XM4FlALaoqBXAJ0EMZUxqdaF8Y7Qd/g8PZAyi1mBWWJJ0hjOknb4dIFR+zfZO/j3ZbCjwiSzHKo8vU0EvhfEExOIVHdLEsIcmFBBAXeY1+ETNHu2fF7d9g9g+A3LiEdSMsXPLMp0HlSR2h7N38I+S+hQxPIg+YI3rt2fxzLavZWh0UOvhDc8rROxytM+VBw42p7yDpAA10O50qRhcPlQcsxkz0G31qFirjXGDMSzMfEx1JO8n50Ut4+/3eVFZ7cMYZM6gKCTEgxG+hFBxfESxjTYD+f1rzEX5XeC0keQ2FFO1xS2MNaW2iullC7J+Nro7zXTSMwWDMRQd7UyfKB8PKgZ+wOM+zomvivsxPWJCgnz0Y0T7Q8NXEYw3HyhVVUAHONcz8p1gD0pEtcUKKhG9uI+BB1qwLGADJnDznlonrt9KCNdwFsXTcsBbZIIECco5lSTIPnqdTUPivFsii3bHiiF9SP3ojj8cPF4EXQCF8K9Nvh+tL6XxmZ2G+YLpt1I/T59aDXF4iCLZMjQeegkn4maX8edeuuvrEn6saItdNy7byxLNlAJAEmRqSdN+dcuN8KFkHNdRrke4kt+WZYjlP0NAAcSQI51OzDN5T9AAK5cJVGujvGKprLASRocunrFFL/B1JOTEWmB2nMvIHXcTr8wRQD1xBmR/fPT6Cmi04OFt+9mYNmgaAnNJb50r4jD5GZCysVjVDK6xtoD9Kd8IpGGseGDkEGN9dQaBN4DacvNvfKcwMbda6Yx3VmLs5JbUyCuX05GdtaIdmgvfOr/KOjGRoKbOIYe21lltWc0jUkADSYJjU6/zQBeB8CuXm8M7eW2oBk+qfA+VMd72e3QuYkkSTEj16daW+zfELuCD3WKoMptrbOrXHAGyySI0Zm0HIa6UfwnbXGtbJzgyVg6aaAER5nWfNuogFni/Be5RiyAgq0MTt0YZY8QjY9ak9hrPgLxpJ15RB0+dTe0GPu37T5yNBMczInoI1mo3ZNGGGEec6+fSgI9qsOLmEssD/l3tR5Ok8vNfrSlfYZgOcGnnFoG4feHMd2/KZDgeuzGkTiFzx0BHglyBe80X/wBqnWcRkCXCAAGn6if1rh2WtrFx3ghcsz6mpPHsLlRgokHaOu5n4dKBrw91sNna3vbusB0hhP8A8q8rvh7ee3P5ltuehlF/cVlBNtXr9pbRYPbkDUiAwCTp5ZkUz50q9sO0N7B33TDC1ZR5abdu2czZmBcswJkjptV3lAeX9/xVe+2qwgwNshVDd8omBMZXMT0mgqDgWGLi+xDEIASB+YkgMdNhrNPXYGwFDR7y2kJgzrCt+hE0h8IvNba4oJh0II5b6fEa6+tNvs6uHu7xB2t7/FRQBsXhWL3bin/LYFuomYb5j4Ue4e7Xrb3CIDQs6e+NW89ip+NReFIGxF9Ds1vUejCh9wthnKycp1G+o2n1FAC4rZy3Liab5tOnOrc9kOGK8PtulwKpuu11cgYsBCwDMroAdjQLsz2SGMvd84y2rU5nPusfy7iQNzB9TXbA8TbhdzE4fuu+s95KKdILDXKYOhEGOVB77XUVsIjPf726HlRkVMqmZ89dND0qs+y1stfy7hkdW6ZSIJ+ZBo92lxF3FkAILaD3UXYb6k8/XrQvD8OTDW7ly4W75MvdIFJRjPiLtmBEDURzAnpQR8dw67h3yXkKmJEzDAjRlOxBB5aVvwniN0Otuwbim593CMxJDwGCidyAKKcQ7U3UD4cgXcO5W4iuT4Awki20+EEnUf08qj8IXuiMVaZkyP4Qw1lVLH+khfCNvxCgH8cv58TckEDOwy8xBygEcjptXSyiqmgM7+L+YqS+DTvy1tjdGRXZmGodlBcbbqxIGnKoeMxCn8x9WP6RQREsliYEnn/pTjwvGXe4SVJAWPgsqf0oF2WWcQoZS+bQCeuwHn+gBNPh4PiLaTZCMoXwqphhJbMBOh9DvQLeN4p3uYrbSzJ2UjoBoDsPKolwTYTQZ494tEgknkfOjmJw2KxTZWsd2oUS5hQABADETJjkPjQrG2xbbLlBVfCOcxoOdAr8QBUgkERzkGfiNK0uMNNeu30NP3DvZ3fxa5hbCI34naJ6QNTHwj9a6H2UC3ZZbtwLiCxFpiwFnlkUnIdX8QklYIAgzQV5aSSBIUM2rHYAxqYBMelTuKcAS2t8jEWnNq6ECqScwObUDLsIHONG12n3ifBr9hil+y1thJhhEgEKSvJhMaiaFPb8jQdMEvXQafOnTCcRFywED+O0rSjdJJkeUfKlfAYPMAY2BGh1HT1NFOzuBe5iDatDx3EZRm5TEk+UUG/Crot3sw1zjTyk6g/OngsTbUTChlk9ef8AfKarvAK2eDplbKR0MkfqDT/bUnKBJG7esUALthwgNcV7a/eOGYgR4oA2jymg/COMFNNwd/5pm4uwF6w3PvCPKMpEn4xQjtD2ba397bU5TqwHLzHzoCN6xnBKmZSP3BqNwQxh7aiZMyBpp/NRuz/EvFkYwDsemlFOHgqqwRGwoCtqwbli8AI+6ucyZKjN+1V5jD49tzVn8HxIW4iEzJIb0bQ/Q1X/AGz4aMJintd4LmUgyo66xrzHOg94YSEueeWeca0Tt8QYWmBOYwSpPLTKfpQfh3E1a1cVVcEldQRqOQg+f96VItX7qKGW1lXm5gkemkKaB+4RYe5YsCCDkAPqAw1+H7VlSuxJY4dSxJksZn+oisoLNsmVHoK8xGAt3RluIrrvDAMJ6wa6qug9PrXQUFQe0nsRh8KbVzD2+7zsyuATGi5gQDtsdqB+zxV+z39IPik+RNuB8NfnVrdvLa3MLdBg5bTXBpqGUpB+TMPjVWdg0C4a+eZn9VFANwd0rxAcgwZdfQmPmKk8ctreNzKF8DMAELEaaL72pka69ag3BGKz6eAqT6Zgpn51PssqYy4rKRnh06FxpI00XSdelA437vd8Jt2EIDNbVDH/AOTvB3g89cxPpS5xfjDXCWYggEmYiSfeYjbU8vSgN3iA7y5m1DsdJOkaSOhMDUdK0uYhpyifCeYMzv0oOr40W1ZmMMV0HTy9dqGv98pnXwCfIn/eo2KeZkTPqDXbh96VQDeQCOXSgE49j3Vpvy5rTHl4dVk/9LfSmLi3aVcZhbNi1Z7nuh3YE5gQ2XWYB2Viaj4PhgxAxVkFpRe/QDYunhMztIIGnOK49k79tsyXUAUMbhuSQ3httlt+jHfeelB5jHyr3aiBzJOpgDUH4UNDAaxt1p07Rdmh3YuWBmGS3cKcwl0EoYOm4ZJU7iI1FKfAsH9pxliy2qu4zDUaDVh8hQHOxGDvC6cSMM91QsIR4Rm08QY+GNwdedWDYxbtaVe7K3GX/LUgwSTpI0/s1NxeBBQLmFq2ojTTQDYDyqHheDrcw4Fm4QIhX5kBmnTz1B6ig58WC4fDz3z3e8aGBYEIToMmmiZhHQ6mo/YPs2XtfarqqdSbIYE6a+OOeu3lUfGdjHuSr32YHdQAoJA589o9AABU2zicRcvXUW/atYawqwSubRRGTeZUjUA9N51AljcdetgjNuNCTDE7QNZ2Gnl60ujtYHBt3V0aQyhQQSTDKfzTuWadeWlMXEmu2bJu5UxFo6sUL5tSN08XXce6Y5ClLjGFTEBu7YKRLwSA09JUAsR+utBw7d8GFu6RccXkP4gALluFEC6F090aERMGRNJeLwJAkeJTsR9Knt22upihd3EpmkKWJQBSyswJUkD0o0eFHHlb+CC/eXAl61AUW2OveFVMFCJMrGoIgaUC2mCIQAkRuQZrTA4o2MQjCQGlGgmcrAqYI1Bg0Z7ZcHuYG4gd1u27gOS4FKajcRJ2paxN4nnrv6UBp3jEKCzSWKvmADEqQBnjQkHnTmAoQE7mRrtp8arnCYkl7bHVs5JJ5knWasBG8EAgk8zrHoAKAbxm/pZ8ro6xqDR+ZQqcpPXyB2n1pe7USLaHo68o1NEcA4ZNN9NP1mgWONcK7ps9uchmRzU/xUvgV5733Yhn/DPMn05zR3DqCYOszPL/AG9K14Fw+9heJB8PbzACTa5tbKguE/q5gdQBQM3C+xVwZTfu5SPHktoDEdWOk/Cq17VcL7zEO1mzfEkse8gkmSSRAAyztX0Vhby3EV0OZWAZT1Hpy9P4rW5w9HnMoad5FB8y8JwDKzKVYHQwRHUmjFvimax3YXWcw1k6SCIqwO3nBUS9aVVyyrHSTqTGlIV/hvck8s2q+R8vnQOHYjGN9mVdYzsJGv8AVH1rKmdkMHlsKNh3lzXrAA1+M1lBaStzr26dK5qprqDQK3bG19zebl9nuL8S9s/oKqvsgYw934/qtWX7SMeUsvbXdsPdaekPZHTnJFIHZ7hzW+HrcZSO9NwgkaFcyAc9tG3j40AW1Zz37gHO04jz0IHzFe9qFuK9lzuoCiCCQcq8xzmfrXXCPlv5o2Daa9DFT+LcOXEYZpuZHS4Bl3SCsjTkd/FrMRQJWpuqjNkkwSR7vw+H1pyxVzBXcOi2/usZbORlJIF3Lu7NECeR5HTUa0n8QQ5whIlSVLDXSY06+VTLalitxY76wVLEjcAjKSJ8WwnyoOGJuOr5dVaQMhDEg8hEDWf1qBYvFbpJJUoYYEQZGkEdZpy4xj/8TctcAt31EALMMo5Sd2GpBPptspWzlvQbckSCsfiE8uetAQ4Oi/arWe6UW5Ku40KhxAkEHTNlOtDuG2ghAaD4zP8A2j/U134pZ8JJDZzqZI08zG3SK0xWEyixAbxgvmI0Mjkees/KgNntO1ooRlIt2msxqpa2zFwCROquQykDSBR/sm9kWnx/dr31xm15LspC8hJBY/8AVFVrjrm+v1pu7I3T/h5B27xvl4f3oGy7GKyHMYaAZ5RvR2xeSzaCLACj00k/qaR+FcWa1GmYTsan/wCIl7LGTJFwH1zSP/YUBnGcfi25XpAPKSNP2pY7NdorWFxKteLMpDCNILsIzNJgDWJ6VE47jiloD8za/AHek7iKEkedB9DLx2xbtjuzbW2BqLZGUc21Hnzqle0fadr2Ka9bYW0zQvmOpHnE60JHEbndi2XlRygfIncjy2rhfxh5wR6CgiLiGVidyZkHWZ3olwjH3bJJtXMgu+BlzL4hIORueUx5dJoZdEEHr/ZFF8JZVkhgKBh7V3vtWGsJZWFsh2KahkkiUE7qpmOYG+00tcN4K93PkK/d22uMGMeFAC0Ec4NTOG8VNu4VuSVB3HvDlM+mlT+J4b7IbjI2e3ftsgMe6XXVWjSR1GmvrQLVowRzg8qsnC3V7tN83lz/AHqtFcinvhl6VWeQ/ag87Tr/AMPJ1OdevXzqbwC0GtxJ1B/bWofaZwcMQNYyzA8/1rr2ZxByjnQELuGIIEggg+R5cuVM3AbIF3D3I1BKkj4/SD9KWcRczOk7AH/WjvAsVAIiCGDCR0+u1BZFmwANABqT8SZJ+JrHMVlp515HUV5ft86CvfaDiYxlrp3UeUljG3lSfi8TnvAFRkUqNPhrTV20wdx8apt27lwIqk5UYgCDOw13odgeyV7EkOiQCYYtKwQDGh1MyAI50DJwvBhcNYI2PeGeWrE/tWVI4Q8YS0jBgwZtGBGktqD0rKB1K61sgrbJXidKCu/bHxJbVsJllrtsrm5AB0f9QKbMF2esnCWbLKGREQDUjZRrpG+vzqvPbbxGblqzyVCx9W2+gHzq0sAPubf/AEL/AOooB69k8IJC2LYkETAJ1EbmTVR9q+BGxjWtm54So1Gkkqcsjrp9avGapr2n3lGMuEEE+ASOUAaevX1oEIW4uR5858jXfhmMC3wSPA5KP6HT9K17kk94B+LTzgCfhWncAypMayp9f9qCTdsPbuMJ1RtD1H4T6EQal4vCjEAYi2Qt5DDzMMYgE9DynnpW+Iv57Vu5pMd2405ar9JHoBQ18fctZkVot3suddIJWcpPQgny0oOPFMWCkKozMDnMz9a6cKFu9acOW7yxaPd6nLreXSPNbh/8RUe+ggjY+Y5jUio3D8RDtGkrB6H3TH0oIeOsammjs3K4LSNXYn6R+hpcxLEsaZ+FeHBAD8zfDWg3wt3fTWf9OtSMDiYtOCPx/Rlj9VofZeB5g1x+2EXCGnVT9CDy/Wg58dvZgo6N+tDMYp35Ax8enyqRxC7LjMCBp12qPjLZDQTA6fv60EPJWEcq6kVyf0oObDw+h/X/AGovwi1pPx1FCbmx+FE8Ji1UAGduQGlBzvoSSeetMfD0awnc4kK1l0tsVzDRbozIRzzDfTagirIJGo1/vyqy7/YVMdjLltna2lnC4YKygHxG2uhB38IOkzrQVrx3gZw76ENbfW242YdD/UOYph4FczIvp8vOpF/CDDvcwOKJZAAcxEFWIJBXcT0POYqNh+GtYbITI0KsNmHI/wCnKglcdtxhn23E9dxUDglwxA9aI47XDPM8vowoXwlo0n9aA7duarp1/SifCcXlYH4HpFDL9vwiT/HOp+FsyBA1HT9aCzcDxm2wRc4DlVMGRMiPCToddNKKFZ9YignCOHrdtYd3zTZkqs+HNqASI3AOlGxQYqaRO39zpXu9bTWtBzu2QwhgCPOvK6k17QeYRWVAGbMdZIneTtPKuqma5Xb0Ak8q52rgPXXWgozt4l7F4+9ktXGhiigIx0XwjlpoJ+NXfw/hyjK5zZsgHvvGwB8M5fpXt7GESEQu3qAv/ceVSLbEKMxE84BifLnQJPa7hPFbtxxYuILJ90K+Qx0bSSfOarDj/BLmHfu78d4sE5TIMiZmBX0Nn6/Wqg9pHCMQ+Ndks3HVlGVlRmEZQIkDQyKBPw1uVTyWfqTUPG4f9xP1H1oquCaw2W6uRlABU7g9KhcTxkpAEazQc8O82h5/qDp+4rljLQZNOVdsFdBUfx8eldMSeUDUzoNP4oOHBuInWzdJCMHEz+fKGnTnAoRjMGbF1kOsTr1B2I9RXe9bzN4QSZ0ABJPy1ppudl3vYe3exBGGCsUzODnYbxkGsjlMb0CWuI1YZVgiNRtqDKnkdInoTTLwrDM2HRUUzqee0nWugfBYb/Lt9+4/Hd8Q9RbEL8y1DsTx0tMCAdYBCp/4rEn+4oJ3EMELFqTdVrzEQiEOFG5LsDEx+ETvqeVCsLjriNnVirwRI3g7ioV4nqP76Vza/Gmv8UEnF4hnMliTzJOp0gfSo9y4SZaSepMn+4rd201riEINB7lrmy1Jt6xH817cXWOfX5dee9BFNnT6/AD+axWGn98zR7s12SbGh4uKptmIbSZk6fKh3FOFNh7zWiQxTQkGQdAd/jQaYa0WYBTBYgfMgfvX0D2IIdMRdEw2IcKf6bSrZX/0JqhsKcoZyQMmUiZ3zg6ekc6vHs9hMRZ4Vhxhhba9lV4uTlIdi7CRqGIbegXLlpbvaMhgGC7giQctjmDvqaI8f7KJZMTGGYkg7taffKB+INsBPkdgaSuAcWuHjiXLhHePiHDgHw+KUIXqBpHpVi+1NZ4ZdMwVa2wPmLij96CreOcRuW89gpAI0YmQVkEMsDn/AKUEwvEmTkD6008JxVrG4S5avvbt3UZTbuEa66amfDbmM2mkzy1VsRgblp2t3FZGUlSD19eY1Go3kUDt2Ox32zF27LWx3cFn1MkBdNRECSKf+J8Es4dsMbaQHvqj6sfCwbTU6agUmex7ATiLtz8lvL8Wb+Fqwu1giyjfkv2W+TgH9aA1ZsBAAoCjp+tdeflXla0HrV4taFulYtB1mva8Q61lBxa5PIjXnWtosSdo5GZP+lC7LYtnYXEsKkmACzNEmJAjlB1POiFvMbgAuAKB/l5YYtO8k7RyA50Eu2p2/fT/AHrfWtHtZhBEz8P3rldxEHLMdB16xQdj5AGK43HAJ3Gkk8tK2ttXt/EBBLH+aCj+3d4/b74YRLCDyIyiDS1j3hduYq2+2fDFxQBfDZmGzKRnA5A/xSTa7IsLi5bd1gDIR7akTsJloIB6igWuF4G7dkKCsNBdwVRSTHiYiBvtvRLEYKxYYpeum86/htGEOg/GZJHoB600/wD0Hfuz9o7zKvugmAP+lZgfAV0PswWRN24V2EKkmRPTQRQJzdp3tgrh7aWAeaDxfF9WPxNQsO9y5pczMjGSZO5ET661YmC7E4a0LgYZgQNX3A01B0A8/ShWIv4NPCXJ5Epy9OvwoErjfC2w9023VlPvANvlPuyKgBqJ9occ+IxD3GJJbmRBKgBRIneAKGEUGPUvgPA7mLxC2rYBJkmSAAAJJJ5CocdaLcM4iLWHu92/3177owDKWRq2u33hgabBT+agHvZlyo1CkzGo0/vSuuLwhkDnqPkY/WaKcG4ZsSQMzASYiFIJnyzFB8604uqpdfIcwzHKfKdPnvQDXHdiPxEa+XlUK4alXddTXDu+Z1oLI9k1sv8AacxJ1t6nno2/nymgftEtj/EboAA0Tbmci6xy9KJ+z6/eFp4nuswGxgaS2o16aUI43xMX8Reu6DOYAE7ABR84mgzszhVujuW2uYnDq0dPvgR05zVx8JxH2fDol4w1kZM34WCjwsCNpUCQdQfgTXPYDsy1zu7wAi3iMzGYMIhgKJ1liPlVqYyyzWriJAd0ZRO0lSBPz3oPnfA4ojGWrnPvkb4lwTVwe0ztTYtYa9hiQ926uUKpU5Z5tvliJg6nSKrvG+z3FYc5rqSvNrfjgdQNKG3OAYkkBbNxidvA/PrpQArN9kYMphhPmPQjmCNCOetM/Gcdmt27NxHNy3kZLhJH3T21bIQScwBIyt00PKua9gMcvibCOQZ0kbxpz61Cv2LiXct5SrKApB6KIGvpFBaHsYsRYvtprcA+S/61YV2wrrlZQwMGCJGhkaeRquvZVjQDdtEwXAdRyOWQ0ecEfKrHSgya0dq6d3WuSg0QGui717Xtug9UVldrCaz5VlAr4u60pcz3ASxEB2A0PMDwsPVfjUTsR2ifGm6HVV7o+Erm8/zE1lZQOD4eSpzNodgYB/6gNx5VlyzWVlBAxGKI0G5nWhmMfTTrHWsrKCKkFyI1HPeYNeG0S412P986ysoO5t+LQmep13ro+EAUHmyzrsDGkVlZQAO1OBH2LEHTNkDTB5EGN/KqiZdtd6ysoI7ISd/lXE2vOsrKDMkc63s2fPlO1ZWUDdwrDjvcNaOqMVzDqCA59JLfQUP7V4UJjcQiwFFwwANh0Fe1lAISxOs1tw/Ad5dtoWIDMAY86ysoLe4vZFjAuloBFW1pHKYk771WSWtBtr5V5WUF19muCrhcOltTm/EWI3Y6kxy6RRO2Na9rKDrmrZLvwrKyg5vcqv8A2m8DQC3ifxAhSseFhM8iCKysoJ3ZKzYvNZvWrC2GWQwQkhpRhz219aflWsrKD0isCaVlZQeMlaIKysoJVoVlZWUH/9k=">
            <a:hlinkClick r:id="rId3"/>
          </p:cNvPr>
          <p:cNvSpPr>
            <a:spLocks noChangeAspect="1" noChangeArrowheads="1"/>
          </p:cNvSpPr>
          <p:nvPr/>
        </p:nvSpPr>
        <p:spPr bwMode="auto">
          <a:xfrm>
            <a:off x="28575" y="-1181100"/>
            <a:ext cx="3810000" cy="246697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0" name="AutoShape 6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2" name="AutoShape 8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7114" name="AutoShape 10" descr="data:image/jpeg;base64,/9j/4AAQSkZJRgABAQAAAQABAAD/2wCEAAkGBhQSERUUExMWFBUWGBoYGBgXGBgYGhwaGhoYHBgaGBscHCceHRskHBgaHy8gIycpLCwsFx4xNTAqNSYrLCkBCQoKDgwNDQwMDSkYFBgpKSkpKSkqKSkpKSkpKSkpKSkpKSkpKSkpKSkpKSkpKSkpKSkpKSkpKSkpKSkpKSkpKf/AABEIAKQBNAMBIgACEQEDEQH/xAAbAAABBQEBAAAAAAAAAAAAAAAEAAIDBQYBB//EAEAQAAEDAgQDBAgDCAEDBQAAAAEAAhEDIQQSMUEFUWEGInGBEzKRobHB0fBCUuEHFBUjYnKC8bIWJKIXM1PC0v/EABQBAQAAAAAAAAAAAAAAAAAAAAD/xAAUEQEAAAAAAAAAAAAAAAAAAAAA/9oADAMBAAIRAxEAPwD2Co0yfFRkn3p7mX9qhqIOt1ukw316eaY5hAQOLxzKTc1R4aOqAmuDKjYbrMV+3dEOgZ3DmG28blWXB+PUa57jrj8JsbdN/JBfNJTmgndDlynpkiL+9BnO1fbD91Ip071CJM3DQdLbn3Qsx/6gYmfXadI7o96C7a0HsxlXNfMczTzadPp5KLB9mqlRhcHMb0c5oPxQbfs123FZ4pVIDzoRoenQrWyV4hhWPp1mASHteIjnOy9sgoESZQXF+IGhRfVsSxsgHnoPKUdlPtVH2zpn9yrR+X3SJQYer2nxVQ2xB5wzuj6q57L8arurejqvc9pBguYRcXs5YfCYN9ScuWBzc1oA53OnVW/Yy2NpDqfDQjwQerBpjXkuvnmpS3kmFnUION5xsqF/EHVqhbmLACQA03Mc1fOB+/Bedji7vSltJoeZJkkNEybHn+qDUmrUowQ4vG4cb28dNkdwjjTK0hocHCJBvY7g8lkW9qM1U0qoaw8w4EaTBN+isexWHc2rXDj6kNHgS4iPIBBsM4C7AUbmg8zMJzh1QVfGe09DCn+Y6XG+Vt3R4beap6X7R8OXQ5r2DnYjzgrz3j2Ic/E1STLjUcPY4gewD3IOrTLTB+qD3OhimVGNcxwc12hC7Zecfs64oRWdR1a8Zh0I38x8F6UWoHCn10UmUQmMYBusz2+447D0WimSHVCRImQBEwgucfxyhRtUqNaeUyfMBNwvaTD1TkZWaXHQXBPhIuvGhi3vcYkuOu5TG4otMiZHX4IPemm1iutfdUPZfHGthqbyTmywfIkK2Y/bcIKftd2tGFblZBqETfQA7+PReY1O0ddzy/09Sf73Dw0OytO3NInHua4wCWRFhlLQPgrPG0MAaORnoswFjcEnSx3ugn7I9vnue2liHBzScofN52zHedF6G0e5eAV8P6OqWjaIjrEL2LszxY1TVY63o8rTbUgEOm97hBpaQskmUtF1ABXMEwoGklNxmLDMznEAAmSVV0O0NJ5eGv8AUu7aB5oLR5PWF5/2/rn0rBFiz2GY8Ffv7aUgbzEkAxItv98kP2j4YMVTp1WXy6mfw/7Qeesw73XDXEcwDHwRfZ9xZjKWoOcA872K11DD0qQFXNUA9WAbSQYgfRDcP7NZsV6Rz3H0RBOZsFztQJ3Gl0GzZp/oqem5CNMeCh4txluHp5nXkwANzyCB3HezTMW0Zjle31XCDrsRu1Zqtj2Mhr6bHR3ajjlBIBBGUSCbjVQ43tZiKrQG/wAnXNlgkg6eHtVVhON1mtNOBVcCBTLhmcw3Hdtc3BvIlBuOA9mabnjFOEucAWNgBrdgY3dC0b2LGUeL1cIW0nONUNHf0Dg83hptaSNf0VvwXtUyu403Ncx4EweXRBclpQ+OpMdSe2pdpBDpMCDrKlfUtZYfjfbgFzqbZDbguAB+O3ggr8ZixQPoqTWuiZIpz/LmQCecCT4q/wCzWGpVq37x3RlEMa0ZcsyCXDneN1kcdiWGnTJkOJlxFrG0a3sr7Dk+jNaicnomEuMat1IGokxuDoEG+8FC8FZjs32xbXORwh82OkjkRz8FonVLoJ2TN/uyxWJ4C3CGo94Y9s+kaXgyL2aCN5tp15rXOxQbEmJt4lYPtDx5mI9JLsjczWs1NxPeIE28t0EGK4CcSKXoG0hJcS4SIMklruZ8AtF2JwdWmazazHBxIOY/iNxY6EQqNuKOEw/dcHVs4zAzqb6b2MT1Wq4b2ja5rDUGWQDIu0T8N0F5lnpCUJorA3GhuqzjfaKjhmZnuk6Bo1JQZDtTwD0OMFVrc9OsT3YmHRcAddQqzjD3igWupZczvWyt2sAIuIiPJG4vtm/FDuMFN9PM+TexytEde9yVOcTVeAMxdpmm8uJIi6DV/s/7NGnNeoAC4dxvIG+bztZbSdV5vhu3dSl3I9IGkjMYAyiwgACJGuq23BONsxVPM2x0c2bgoLEESs1+0HhJrYcPYCTSJcR/SRf2QD7VpqYBS9GNOeyDyXgVA02OqOe9gNpa1upHd7x+SF45wotJcMxbIlzoMzvIsR1W6xGAbLm5QQxzgzpMTA05C/JUvGce7Dii2GlmYujXQi3vlBpexmFdTwlNr+6TJje5JHuV84W5Kn4JxmniGZmm41HJWQIO9tkGc7W8CNapRqty5g7IZ0g3E9Bf2oGnwaq6oWQxmVmWm7LMgEknU5T3iQFpeKVA1o3MggdRz6Kqp4suMBwOQhziZk/psgzuG7GvOLpB7mlhhxMi+WJEamfmtb2RZD8RI9aoHeTm5h7nA+awuHx76lZz2EggnJfQNvbwiZW97LYlrvTSe9naNfy0qbfi0oNZQcISTKAEJIPK+Kdo3Vmlpexo0vMk7m20rNF5pk5XghwvE36JtarlrGWhwDyCDbQmRZFegZVLW0wQ9xAAkkeBsgGpS7ugSTEC9/8Aa33CatenRDHNDL7i4b1CAwbaWDBsC4C7z6x8OQRjuJl4LhMjX/8AQ6dEBPEcBQtUfeIF7i/TQBOp42nhslP8J7rSbxGx9uqrsRRdXpENcAd2nn0PLkhTUdVrtaQYptueu8feyDT1OKNZY36dNljO2HHjUe1gENZJI69eR+q0GFlrspE/l8PH3rE9o6k4ipyBj2D6ygOw+J7oL4p2FiLkbQB4Ez9Qj8FUp0s+Js7KAKTSJl50MdPr0WbwlF9QgNaXE2j76BEY3iTnQz8NIQLakkZje/8ApBocLVGceke0vME5jcyAZ94KAZxs0MUSB6kiY6fMKh4hjjUeXREmYk2sB7gApeGVJe5zjmLQAATr48wOqDXDtpUNOuHQHN7rYEG9jvte/RYvGOh0bbGNZ0RuJxbWmSJJbBA7oBOm5Hl1Qj8OXmS4dJkW89hz0Qcr1jUIaBOgA66CFs+JtfQwtPDUy01C0vq3EwBJBkzA08lXdm8HRo1BVrPBj1RECdje5jwTO0WDxLS574qMJcc0WbnEX3ECAgpuEYxza5JaA5puLCC3r0IWmP7RHBocaGpIu+0iJ26rE0TDiTa97WVo7DAtYMwALi69rENB6fh0lBo6/GHVGvquBB9C9wAPquIgR4ZgVjcMe+3lnafeFoMQ9pp1fRkOaGOBI0Evo2neyz1E94aWI+KC24o4itWk+rlI8S1oHsmfJWecjD04BtTZMXHrHX2n2Kq7Sx6Z2W85SfHI233zTq1f/taUkwWlrgN8r3QDz1CDTf8AWTcMxjcpf3Q4Geeo8QR8FmO1VXNUby9Gxw65mgk+2VNxnF0q1Kmadsgylp1H1B5+KruLVv8A2ZFhRZHWJ1+CCTgEekc0n1mgSOjmn5I+tVLKbjM5C64EfzC5wY4nWYzOvvCAdxx2Ztw1o1awBojew1t1SqY1wHr5c5NRwvfM6GyPCT5oK6rEWVt2X42cJUJIlrmwR4GQoMfi6eXK0NdE98DKTcxba0Wugc0kIPTcP29oEEk5YtB/QKj49+0Bzm5aALCSQXzeOlreKyuFP8xsAHxiNDrNkPUq5nSQBfQaDwQabAdp8lAAyXh4ud7gyesShO1nEw+o0NdLWjY2k39sR7FSUCHOgzqdOiT2n23QWXBOLuovkGFp6v7QclsgP+R+ELCDnKbV7xBQa/F9rTV747sDSSec/fRAU+PumpeHPgAjb7+aGbjqbcOabaXfcBmeTMX/AAiNLJ3CW0C0h7iKuYEE6RHyiSgdhiKfcmHPIznfK4wGDxmT5KXC8Ue3EPe11vSOPlJib6Qhf4a70jHuewt9I3R4JMuGyFDwHO8TpbdB7FwDtEyrSJsCHEEE3mB9VxYvs1Ub6J05gc22nqtXEFFicPlrVTlLoLyPJxVv2XwhOIdUP4W8tCbfAKtq4kCvViTD33N4OY6QYKtsLxpmFoBsOe53eJi0nQHkQIt1QN7S4lpm97jSxN7dCqTh/FHNAtcCOhB2nY8lziXFjUMAAdef3Kr2TsYKDQu7Q5R/KBDnWjx38eiP9GKFBgc54FQnM9l4mJmx9o68lnsIWAy43PkPC2itcNxsGm6mXf1NMfiEGHWiHbxvPNBPQ4o4PZnJJg5Y3IFg7lOn+QKzGOqkvc78zibzuf1V27E06r6TWuLCJFyIG5Mi55CdlU8eewVSabgWugjpIuOl/igg4fSL6rWmo2l/U4mBF9t0TxF2YkObFUSHHYxuB5T52VYHC33KLqcSJAz3yiAd42BOtkEGbb4p+Iw4blcHB2ZoPgbgg+B+SY2Nd1PTqXaLWNvbN+eqAV1Ymwkybz00XRWcDOn6IzE+s6wm0IB1UzKCdtc5muc4u0O9rrRYntVWDnSXMY9xeGFty12g8CPioqfahgphj2Nf1LRv99EJiuJMrUTm7r6RGTqxxu3yPe8EEVZrWHPTdqTaAYGwPVTuxrn0HuAs0tbrfvTfToqaq4km6c09x3KW/wD2QWXDp9HWp3zFoMH+khzvOGz5KqzX8EZhi5maDBEe/b2Fcq4CHZXOaD4y08riUE3F4zC8ktBceZvJ90p7MROE/tc4ac4KGxlQB2UNykWgnN4+Skwz2+ieHc5Ec4Ij3IBKLiB5I/i1MhlCWkH0cXHJ749yrqdS9ldcS4kalMZjMiGyLiN7a77lAA+kw0w5hJc21QbXJhw6aDxQ2IxGYidcrW+wR8lLg8XkeDEiIcOYOqK41w1rcj2OaWVLiPw/0/fJBUl4Jup2nRL0LZPtm/KVwESCgnptBeAbA+XtKJoYh2HqOpvY24jvNDrHTKdweY5oR1yTGyJweMa9gpVB3gQ2m8n1ATcHm34bIBqNUtcC0wQbFdq49xc0vOfKAACLQDMW2ufan4zAOY8sN43B7p6g8uqGLEHALLtF15yggazMDYTHtTQ8QpaFWA8fmbB9oPyQScRomm+JDge80tHdc06FvTptBXaNVwcCxt2SS4XMEbzaBHvUmCxDXMLKpAa2XU7EkOP4LEQ12/KJ3UFTDva4sLSHbjT47IOYfFzUplxkNeCbXAzAkprTfzXGNIIJ5qLDuM3v9eSDY9n6b/RmCfW5Hk1JN4E93ozAd62wPIdUkFQSW1e6IGciY5uuj6/EGsOWnTfLvW9J6rpOpaN+oV1U7Gv7wNRo77iIBNifK6oONU6jHvpveTlIyN0BB0JPKB/pAHxCALMZf8bc8TyGY38Y+CG/d5dlbLja0X00RtRzXzmc97spyuIAaXACA20wCYhDcHxEVC6CDBO+sH6IJv4HXmPROSbwyuTkawzrAIHnrorbEcVfkc4O/FPWW/KyLbxMZW1W3BMx+Umc48N0Gbx3AqtMNc5ltDeYNj3uVlzjYGWkREBhgtAEnMRtredb3Wj4liTVZUmPwOsDoLO/8b+LQs/xinDWgOc4A5cx0O9kFO6raNE5hsQmxdPY+x0CBtN3PRHYeoMzYHtug2mIlF0CPAjnoRy8UDcY4lxmJi0aINokH466o+s8eaBDY6dfvxQNdePBdpg7/f38057xblCYCeXsQTBh5W+uidTPcd4jT/IXXGP1+XzTmTlNtY+KCSnZhvrHuXTiWubDgcw0Pyd9VG18tI0/2P1UJcbkeaDhfJU7SMr/AC+aH3siKQGV2+iCCmz4qydS/wC3Y7TvuYRvo10+F0HiquZxdAuZtYIp9X/tsvKtM/3MH0QAFxkq24BiKUup1h3XiA78rvzfKVUUzuntsgL4nw51GoWuHgdi3mEI50I5nE3ZAwgOA9UuAOXw6IYjMdh1iEDXEwYm+qjpHmnPdlJBslGqA2jiA5uR5iPUedv6Xf0z7EDVpOa4tcIIN5XSeiKwtUVQ2m71ham6f/A+Ox2Nt7AHX2sLbKSRljmmYikWkgggjbeeqIpCaJJAEEAHmST8gdkA9DbY6zy5FG1KzqrCSS6q2S4kklzdnX3b8IQzbD70TWuIcC31gbee3y80E1eoHXvoPbA+ahpOA218VNVZbMBGoLfyuAuPD9eSbh6ROhAi+sIN/wBjcURQIAbGcxc/lakgOyz3Ci7X1z/xakg2uJe1zjBm50PXpuqLjvBxVDTbM0gjNoRu10XgoDifBS19R0OEvc6WE7uJ6QqhmNrNdlbWdExFS9v8hKCbEYnMCyrTio2cuUGwG7W70zG0lUmGxLH4smC1riSRMxIvFtJRfaHiGV9MPGaA4wDoSCGmfG6peHVP5hceU+34mUBhryxxb/8AIfZspuC4zvFhNnXHiPqh+F0pp1J5oWkYeCOcyg0+FrAVjTNw5uWTpyWe4mwCqQBERPUgX96Lr1yKzdLtExpuoeNv/mnllB9ok/FBWVI3TqJ18lzNJ5pzdbIEXX+9E9joPPRdpuAzSJMa6R9VwOmEGo4tlGHc60uaCP8ALLCyDn3RdeicoJFnaToY1QLhzQT02yWiQLb6Lgf4qfhuGNRwaIENcb8mifkg2T8dUBWDe0PGYEidOisTUovDu7khjiLi7pbA+Kr8KwZhmdAvJ8iisd6Meq4uMGdY1HRAGxoj2qEOi3xROHrAxmuARpaw/TddxmH9HUc38riPZogHDTvCmwsGQdIUbXWT6YQNcyyLoAehqf3Uz/yBUFSmQ2SiMHelW5Qz/mI+KCtcfopIXHWJXHOg2CBF/wAFNS0UTROyIwrJBETfXl4oI945roMTCJDg2bCZ5Ttp4IXKSC6Ik/RAz0ggwnMqQMo0IvyTXaToo3MuEFhi8S2q0OENqNEO5PAsHCT63Mb680OasNt4/fRC5UY17PRNGlTPH+IB+aBtZ1+QgfqmNNwRqEqmu2mi4NUE+IrXJN5n9fepQxgE5naSLAz5yh641Mfco3glNtVlSmSRVjNSvYkasiNSNOoQXXB8cQw3/Fv/AGtSUHZ/D1qtNzmAOGaDJYL5W2v0ISQaF/btmZwfTcIc4S2CDc84KixnHsNVpFzXAvFg11nSURxfsvSzPcDlJJN4AkndZnE8Mp0zPpKZAP5hJ6ABBWY4OrVyBEmw5WB+iFwwEEcx/pOxeGdJdrvY8z7U7htGdfvl99EE/Bavrt5jkhnGHeC7wmrDz75TcQ4Z3eKA/EPhzHZfK0bJcbc0lpA1ZtzBQj6pyjpy+9f0VjhaLa4aCQ1zZnM6Jn7CChmNlI2pdP4jSNOo5sg5T7tQoW1doQSTOySRiBtuieGVaUu9M1xEd3Lz69EDauKcWMabtbmIHLNc+9DVGgqfildjnj0bC1oH2UKb2m6CaiZsJ9U6coJPuUId9VPRe5hDmxMO5aEEG3gShrxMW0+wgMwlPO4ADW3uKIo0G53sqHRjt470Aj3qvoG9kRUaIHO8+aCXB02taS8hoIls949YA6c4XOJYltSpmbJsAS4ASQAJiTy+KFrNs0jdRPN9+aCYXA3UlFwzd45RB1BPlA+Kgo1bLswgs69em9sDMXdAI26zz25J+BmmypYOD6REGbd5t9Nd1X4cw4Rz0CtaVYkEPgAtdB6xbfogpnMgibb+1Ne7zTcSNDsVBTgH4ICHuiETgKsEyLGN0DUfJ8lNhqhG20ICHvkm9yon1LRJtKe4Cd1FMeHRA0aDYpOMFddcCPvomgdEHXRuE2k24idUs15T6T9PFB2q6CuUXgkbR8FJXO6ZQqwZHOUEuLIvZD4c3BFo0O8jqpa1STfdMa0BBuuyeNL6dR0BpdUJIGk5GSek6+aSrOyjv5LoMd87/wBLUkAXGsCfT1iSIFR8SdRnNkF/DzBgTpB21utdxeXPcTch7i2CBq4mCSPeqwGNCQ6b92feLIK6rgBlGZ4gwDF4FpPkhSBfK4lrXQHARIvB9wR3FKpa2zjeRpGvNCUsC70UgHU5vlZABSrFjnEa9Vx2KkyRdSFgJuhXtvCAuk+YboJnzPguYijyGmsfcojA4XNN9teu2im9HlJJi0SHEy6bzbUdUFTVH38Angi8i0IrHukNNhE2HjsgqjxbrfyQOm3gpsO2Z1hQUyI/RH4csDP6v10j5oA6rofEHw+qbJnRS1DqTvdNaZI9yAjFNDXd0Agx8FXvF0bWrSIjce5Dl0WhBJhWx1uFcYyk30ZiAYm8aqooVIGlyPYiamKc73oHYZgqsDTYt+/u6hxeBcwTMgHw9i5hcQ9mlpsm4jFF1iUDcJQDzaBFzKjr0ix1wfHmlTfB0iy7UeTbZBLQO+hGiMxOIDm2be2qZjsMGCmWGQ9jXG4sTrbZCOqoI8XXlrWxpPnMFDsNxZSPuJ6+PVcz9PNB2oIJHU7Qp8Jh3OFjETdQPu4wNSjcDIEReUD6eEdOs8p8FCKJc5zdwD7irSmYAkEczAhC8PrN9MS87Hw1QC1aXdDosTChDrq2xuJa2gGWkmbai5MaeSpM++6CctnQaC8JrbAWRvBMIageQYNvNcx1GKwZrcXAA5IBa5mLKKmPijOIsy2ggjWfii+G0wGgESHXiL+3y01QVWYXJldFSRIXcXEugFsuPUiPYi+C0JLpbm8SAPrPggP4GQKbp/MfgElqeBcEz0y4OyDNoGiNG8ykgqeJmKjxpDnX21NzCGNQuEB8xd33IlFcYxMVqmcwPSPkCdMxjSNVSmqyT8A2Pjsgmx4BZETa2uuxQlPitQUnBgawEiYn8sWJ0JgnzSfioAuR7AgRVGUjS9kDKGLc24Mezn4JB2Zxm5JkrrqYN/uEylYoLGlicggAJhqOOot8l2nUblBkSOfj4X9qIp5TPe2tE+0WQAP8FA1klXGJ4WDEPtAkxYeaNwnBRlzNe1863AFtes9EFC1nRTNoTBa0kbzbyWmZw9sQS5pNojpsdCpncJyu1bHIQDzgnNI8EGYq8Ne/RoYOVzt1TqfBKk6WhbJuE7txAm5AnwM2+aLZw1nP5+5BhG8EqkGKbiI128uadhuAVTGdhA5lbum0tGUmRzj7CdRrtAknMIMEDcbRI+wgyI7NWtYTr/tF0OzTchytJds4kR1gD5rTUaodEiHRMWmPIp76rGm5+KDMM7Mw05sxg2EDU8lNU7K023PnAkLVMbOgEcymhjSCLgzqd7IMqOzFOJPS32U49lqTrjQbLROa3Q+2D8lHTcNiPigyVTshJsX+0QoanBQ2+VxhbaBfW+kbKI4MiSCZIESfogwDeGCrUa1mUZgZzGNL3npsjf4IHCQCBpPXda1vDqT9WNJ3lo+MR71IcLAygCNhNrWAQYz/AKebAhpnxU9Hg2T1Wz4XPitNTwN7wOgkCfFE1H5WxlzE7iw5HMfoNkGLxOBdMWiDInRVlfhrgCRot9U4XnIJyjaIi3zCR4O2ALRvAhB5saBGuq5QoGDceZHwW14jwygyJa5xcJGUCedtOaoq/DmOd3QWXNn2n+nQgH3IAeG451EnLffko2Y8+nzkSS4kg31myva+AbTpNOUMc8EQYJJ2Mja4VO+kxgMXfudvLmgHxuIL3302nUA7K0GAMNF4G9vqVSkifajqePdAsOlkA1antE3Pirjg7S1ktd62bu2FxESeSrXMgX1k28QFacHwZYC6Q2bd4TYyPu1kGy4HWaymWio53e1AAE5WzEm/ikncOwLajS8tAk7AAWA6JIM3x3Ck16kamo+efrEAKjqYQk3MEe+2v6LacRbNV8kOJc7TUX5eCAdgcwJidraoMhVpdZ3U44O80hUgZSYHPz6WV67hDYADQecmPbt/pPoYBgtL42aXS0TqY1QZv9xdplkdPqns4W6ZIIHVbGlwx0G7PKdNvkk7h4vOukc/v5IMpR4e3UiNrn78VZ0sCNtgrMcOl4sIG7tJHKNUXg6RDjOSLxBgec6IKui1wdEZQRB7uvTmpeH8LY6c5cLy0MgT0sPcrrDUJINQs6AG8/eyOfghYCR/YYQUn7i1ohrzn/CX96DycfwgypMLmcCKjS0jukDvDTaParr0UAAZ9dDf3qdzAbGxP3qgrKdVrQGN00uCL+zTqnU6IG8nqfuEc0CDEEdL/wC1HRxLDoRPSEDcxi8dISbiADcGecCPepm4hrpBzCOfyhQV2lvqd7xN/L3IH1K7eR+aFxFEFpBqZQ6w0B96JwmHcSc4aI8fOSbIirhQYtpuPogCw4gZToIEzJR1SmwN0zJooho58hv5qKjQ1sBu65iY2QBVcSwExmts357JjSHO7ouNzPu6o/8Ad2ti+o1tc9Z2Ur2ADuifMBBVsDQ5wDgHH1gXXvyEqejVEesbc4Pmpf4cGkOET7gpGteNKeceI0QMptaAbi/lPNNsdCLed06rVYCA+k4SbWzDTwspadAAWMcgbIBCwgw4jKRrAmeX2F2lREkZ3ztJ+cI0UDrMj2p/omye9B6iIQC0sKYu4HpGnmpKGDkQ8tJG+Xmi3Ydsi8+eymZhGAS23OEFdjuFMMbQLXt5g2QOM4BRySJJAs0GQT4dT0Ctq9Wkwhpc6SeRd0EwELUxTAASd7kgtMdZHvQZI8JqVy0Vso1yjKQbQTeRNgu/9JNa4lkEzYameQBtstJi/ROe14xDWmnOYd0zOxukMWx2b1Ryh4vGlhogoaHBXvcBUbTA5CkWH2kxEwjndkKRuQPDr4q0y0294VBlcZEm1gc0fRB8R4k0AxTfVmPVa8C39R2QBO7JMFQZWgMi5BEzfnsjKfBmtcCzdtySTcOHzulwvidOuXZg6kQR3XERpzj7KuBw6nlMRPR7h4SfCEEFKg9thVptvo5l/c4WSVngOGsy99gJne9oFp1I8UkFXieAU3PcZcCXHQjmeiAxvCG0zDXP0G469OiSSCKnwoPMl7/ItjbaFK3gbRHfqa7lvX+ldSQWDeAtD2gPqRaRLb7/AJVJV4Qzm62htPwSSQBs4M17oe97hOnd+TVZN4DSbEAiJ38ei4kgfU4FTIJvp0+MSo6PDW93vPB0mb3SSQEUcAIu5xueWxOwACZ/AqZNy/W/eMHxSSQdxfBmBsiRaNR8IUX7kABc3g7WmNLJJIC8DwtgadSdZMTPPRSswDTrJv0+iSSB1ThzdJdBHPrsoRgRcZnW8PoupIFT4eLAkne8fRTjANtc+4fJdSQB1OEtJiXR4j6J9XgzItmF9ZHzCSSBr+Ftsczp/wAfoiG8PGXV3KbT8EkkHHcObGrrHp9Ev4Y2dz4x9FxJBIOHN0vHl9E9nC2Bu/ndJJAzE8MY5pFxI2MFcp4BoGp9306JJIJf3JvVcPDGW19qSSCGtwWk/wBZszrp71G7gNINjLaNCAfiF1JByh2eoNMhkHbp4DQeSbxLAAiA54ETYj6JJIKmj2da8ZjUqSJi7bW1jLcjmVc0OGgMgue6N3EE+0BJJBNTpRaSfGOQ6JJJIP/Z">
            <a:hlinkClick r:id="rId4"/>
          </p:cNvPr>
          <p:cNvSpPr>
            <a:spLocks noChangeAspect="1" noChangeArrowheads="1"/>
          </p:cNvSpPr>
          <p:nvPr/>
        </p:nvSpPr>
        <p:spPr bwMode="auto">
          <a:xfrm>
            <a:off x="28575" y="-746125"/>
            <a:ext cx="2933700" cy="15621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290" name="AutoShape 2" descr="data:image/jpeg;base64,/9j/4AAQSkZJRgABAQAAAQABAAD/2wCEAAkGBxQSEhUUExQWFhUWGBsaGBcYGB4cIBocIBkYHBwcIh0cHCggGhslHBgbIjEhJSkrLi4uGh8zODMsNygtLiwBCgoKDg0OGxAQGywkICQsLCwsLDQsLDQsLCw0LCwsLCwsLCwvLCwsLCwsLDQsLCwsLCwsLCwsLCwsLCwsLCwsLP/AABEIAMIBAwMBIgACEQEDEQH/xAAbAAACAgMBAAAAAAAAAAAAAAAFBgMEAAECB//EAEQQAAIBAgQDBQUFBgQGAQUAAAECEQMhAAQSMQVBUQYiYXGBEzKRobFCUsHR8BQjM3KC4WKSorIHFSTC0vFTFkOj0+L/xAAZAQADAQEBAAAAAAAAAAAAAAABAgMABAX/xAAnEQACAgEDAwUBAAMAAAAAAAAAAQIRIQMSMRNBUQQiMmHwgUKhwf/aAAwDAQACEQMRAD8AJVMmT/8Aco/EgfG8Y5GWqRM0mI2K1N/isYJ5jhNhYDrgQ+UXp5+mOFSXg9XqT8klHK1dym9rMu3+bHTUKwF6b2PgZHI90m+If2MGAo3/AD/QxKco6yFLTMAAnqeU+WCnFmerJeDkUagYnRUg/wCBvjtv/bGnYoZ0uBzBRxHlI2/LHFOi5iHaSJsx+O/6nEn7RVED29+msE+XnjUg9WRoEreDB5Qfy2xGuZDfaWRtcGR8cW3OYEH2jQdvdPzE40XzBuDqHXQPyxqj5D1n4/2RHMAQDF9uoP5RiWm2oGLMD8D+IxXqZmrzCHxNMfljS13F9FKOvsx8LY21eTdZ+Cdam1iCeW1xuPqR642l5Iut5HTrH664gqExJp0b3/h/Pf542lYmwpUiSZ9357421eTdb6JnsQp2Nlb88YZBg+o6ePkcYWMAGlT8BpONOxn+COm5W3+bxxtv2brfRivB92CLf28juDiVtMTuNiP1zxFqneifCHb6zfHP7VNvYt6VG/8AWBtD1l4JlAECf5T+GN1eXL8P7YrnMASpp1AN/emPXROJg62JSoPJl/FMHabrIkk+vPof10xxVpAd5T3T8Aeh6eeNNmaQ3FaPHR8NscU8/TXb2nqqm3Qw1/rgUbqolCiIb4818/DxxCaLA2PlH4dfL4Ylo1EiQzjp+7kDw9/bzxw4SZBKn+Vo+EW9DgbWFasSdWkQxg9evocQ1FO0en4qevgcd1ainZkJ5++J8f4djjdGna70x4Fmt/oGDQepHyaSTebddh6jkf14Y7pN0M9R+t8dug0wtSmT/OP7YxMlI3UNvKuvwjVjbTdWPkjpE7H5fq/liWk/KduY/VscJl6nNBPXUl/TX8xjpKNSJKEeIIY7+B7wPXfGUWF6kfKCmQ4pp7tS464O0SriVMjCkaTRdW8gp+VreuN061SkQQHHiEb5iPzGKxm1ycupowlmI4ikMb9ngbwzjBchHRgx2OkwfywWBw285JQcXTKlTLgnGsWjjMDeAVxmZjxtjp8mkSeeM0MxmAcYmUqFhrsIxxpHazVbLAJqAjYL9MW6KgMCeekj1BxmYWVYdBivUqnQDzAWPSfxw6F5KdfLgMrU1FqRHgO9TF78gTgV/wAnOrUKWrUG1EkMCSQQYJgcxYc8FOIU/wBzKnSSD3v6xbxBi4wGp1wxCtqpuDyMhrbjmVv6Yaworjs1rqO706kFljTYRfULDpB+OJqnZ3RRIVaofUo1Kzzp9rcxMfwz05T1xwtSoHcF3toK7bHczFxv8Mc185VVSRUaQSLBfvKBy6Ngb3wM4mqXC3VHGuuHDAKS72B03gRMX/QxZOXqUlDPmKrEaojYERpI1A9TiSnn641fvSY0QGH3jHIjFjMZjMQqhgzFmknUBAUH79rhrz0wU3YrKp9oUOqtUYk39wCdIYEQk2JPwxMGOimgqMpcwXULqNp30+HzxVXitchbp9qRDGGUwRd/O+Jjm6raC3s+/G6zuCY38MFWBoIK1Rbe2ciDbTTEQVj7F7HFDItVD66lbUrSICiRDGJJF9jMRiQmtMAUtjEUgNo/PGqZrbmklutPa58vP1xrNQzOQoBgEnFFcyt4WTfbby6YurTkaqhPdnSAp2vc254iqUmIJIYmdgIGJq7BiivW4f3RYEneDzMGPl9cVM4yrBIFht1P4Db0B64vsohYueYGppsfDyxBk6KkVJMsQ0Sp7oFt4vhshQu5njj06ppikpv3YJ9ALYr/AP1A5YAUAWNgAZPyW98ScT4c71mqq9NYJ3aNjNrW9cW+E1iziShZQdelQS3iHUSQZE8wAYkYdNGaOclxSs1anRqU9IbV3pH2VY2gR9kek4vZjOMskACD90Hr1wMqVWptqAAYGVBvII0kHkDE78z54tJXeopLhVkCwANpsZifDfE5zdJ8DxirO6Gdq96dM2iFAvH5nE2RqvUaGAY6ZsAP1YjEegyItDT9MFeE09NU/wAu3mRicdR2NKKSIqapDFgABybfp8MC87mhSbT7LVsQYNwR4HDFFMnbaSbdL+Z3n1wIzveqTcDULei/nOLpkuQJU4qP/g/3fng9leGa0WpYKQDBmbicDauXIQHwb6j8sHsmJVSzCwECdrY27wZo1V4OgMEkSOpx1Sy60wZMybRJj474nqo1QTIAHM4F5+s+20Wsd7n9euGhl0JPgJUa+i43t+o+OJOGcaGmqzciTMj9DC61SpoHM22N/mMCXLiQQwBN+nyx0qMSDPTU4hTYAzuJxmPN6OaOkTr/AF64zG6UQDdvB1RbFqpnVNue+OafCuhseeKtbKAGC3rjgSrJ13Z1WrgetzjijS1IL8x/uM/TFJ6PenVPPBDJN767aEX4gtOH5NwR5+jpoRM+8P8AVOFbMUgxUHbVO9x3TcdDhqrqXy7HkGJ+UfjhbrLdfA/gfzGBYYlenmSncq3STDbR4z9k/I88SZnKFULDvLv5e6YI5Gx6g8juBI9OSf5L/H8sc5RXpz7OGQAd09CpJ0zYggHum3ljc5DwdFhqYc4T/d9cEzS1VKQnZXNvFqlvhbA9KS1NVSnuwUFNrgzzvz2PpM4JBj+00xyg/Wofhf6YyQJMkyhpoPcQkmZMG91MDzBP9WO8xxE6oUEXGkBAPh1ET8BiplqUxChirGxE84J//GD6jE1OkwIO5BjaTIW3y+E4SfJkkb/5i6kHW4HMbz12858sTZfijMwBqNEzJMGdo25QT44gCEd0LczB2Mz06flucdSQ0sqajG5sb8reX/vCBoo5vjNda7xUcDncFdhBA+zAO0dMR0eLZgL/ABWI6zvaDB5gT8RgbxmqDUcCJDGNPMHf0/vjn2pIgtYC0QL+Ph+WHDSDHDczVqkoXJt9pjyE85EXvbFzL00WQxVucqxvsLmNh+owM7P0y9Rhpk6CRt1VfoSLjBSmCDo10+7bewHSw5DDxFYE4ujItQnYNZiIva8Ryt8xjfB6kMzErBFmabkA90wCbk8uu2N8ZfMVPa0qeXqMrPq9qFYgiRMEiOotAubTJxvI5GpTpkMo1zYFlXn/AIm8vhgbdoU00U+KZxWrypEgbg3idz0nVy6Y12fzT1AFb/CJ52a2BTZdqdQ+0AXukASDMkGZEg2G+DfZukBHhB+BwdRLaGLyMa0hMnrf4T+Ax1k39o8rs6iCOmqD5WBxVrVTPr9QcVOzHEygddJLIzLbkmofRROIacLyNKTGlakCCJYWPjhS4hm63tWVVQAEgzBk776Z2jnyw30/ZvO5nnOFOugUkWEGLnexmCd78/DHSmSRTf8AaDINRVv9nV1PiB9k4YaWY0UFDyWsI+9teZJnc4E5gC3eUXveeb9JP2hgrw6girpVdYNwWFhYTv0M7dcLYWkXaRLUydKnmB+E6sA81m3QlfYsdQmxFptHnbBqoSEKhA5+6LCPHAXiOW1MpZ2pQukBTaL7z+vHGis5FnwRUM3UIhqLCLD3T/3z8AcVDmai1z9xlUmVZogCwgSAb7jnOLqZIg6lrFwPssNU/Bh9cVM6WGZUiQrIuqEJgRFwCSLg8zvzxWLTZKsF39sQ8h/lqf8A68Zjk16fJ0+f5Y1gfwFDjm6xVbYXalRqjEbAA/G/4fXFrM1i0C5m/kMbo0CRHMwPjOJ2dCVHFHIMxAVgCBckT0/Xri8MsKStJlmUyesDHFLJMrFthzPhiGvWGrTvM/7TjXaAQ5GoTQqg7mfkAcBhS7wJ+9HzGCWX7odOt7+KT+eB+ZNiR1U/61JwGMjgINcT9gg/EY7y4u8/cT5q64iJh/RsT5M/vHn7tP5FsK+BgflaAN5g+zGkg/qRcWODdSsoqopu4Cw17yJ/PxwBoVdJE7ikZ9Av5YM5tZzQ5H93OHTEkjmif3tRbEzIB2uqkfNG+OCYNMt/BSBtcz0HPnO3n1wIzLaM5rG5U28VYkfiPXBMUdDFQYWe6I5FrRy5xgSA0DKvHKcPT/Zl7pA988geh5fj1GIqvFkJ7uVT7omoxgXEQGsNoHWcDeICKjA9e7Y7zG3rbbntjvLZQklog6QZ5kzfyMwJ8DgNjKKorcQoo4JClDBgrUYzeCO8T9cR5fKCJPtGI3JdgD6AjnyxdqEaYUzDalPhe1rWOLDZZ6tB6lx7JqYMfaLHTHiYaY8FOCreAvBZ4J+87gULYKBe4gkSZkxBEz/bWhRDSJI1aVveLbDHPCHOswdBAG9omBvG8Ex8PAn6fC6VMkJLErEkzB/RwU0I8EnCuGBpZwI1WH62tHxxVzXBxV9o6nTDABbgQo3nee9y2xf4aAFZfdIY7nTJ/p3B3kzv0EDqsAFfSEMiCCC1z4nrgSQE2mAeLZBGGljJVZXrOmTf9bDFHhuUKEmdo+ZXlhiyuVqCWIBTTsSsExf03+WOszTdVsw3U6QRa49Lb4Zqwp0VRkahg6DbrAm7xuRa/wBMVMnw5qFU1GsC4Bi86hAPkGHzwdesFuTLFbRbcYoZ4l0ckEalsB1W6+k8sTSSeBtzaLOaqsGBUDSTYkEdB7pued9tsL+a4AK1QvNTvHYTb4HbBjLZ/UCx7xgWAiBFyXJ2mdsR1c0QoOnuR70kg7bBP9xjDW1wJkDngFNO9UEidihJjxk3+H0weyyU3Eq9TTJO2kXO4Lcr4q0qlpVWZjfTqJHncwesHEVXOGCtRivL2aFZ5Wmw6WHTG3NhJc/KKSKukDpBM9J92cCsxwt2GuWJP2mq/gBAsR88XqWXWoZGWcb955i20Rfbp6bY3Xy6n7RIE91e59SSPXfGTaDyAKmXqoCRU2O2oGflM/DEL8VdGkMGMRexI3vyB+WCtLLgSV1m9xK7+dp8xinxFQ29NUIvc97lyF58wcPuybamdDtBT+1vz7s/S2N4D+wJuIj1xmHuInTR6pVIANsZQpQQfCfX+w+uBdRKjGWNhyxBT4hoYKT4nEEM0Xc7XqFjY6fLFGjl29tTZrCSfSP74u/tzO2lFm3oPM444rS0quoyxJ25WxqD9Gqol2VTf2dMm3Lvg/EKRgFmxIIHh8oP0GGDI0gXJm4pqp8bOR/uOF7MOIaOU/SMFmidunfB2gsP9JxqkIaf8Cj4Mfzx3mt6Z2l/qpGLeU4PWcpFNo03JED3gdzA2wqV8Dtpci9Toknxam6+pMfXDFmGH7XEW9ol/UficXcv2NIYM9ZR3iYCk216omRy+vPBQ9naZqGp7RtRcNsORW2/RfniiRJzVi3naANTUZ7gJBBH323neRbfBGigKLqqEFV0i0+6Y+mn44q8azGXpvCmrUgkMwCkXJJUbXvy8sDxxpAun2dQibmQOQBtN+R9MI2reR9smsItVOD5ZGOrM6WP+HrMDaxNscfs1I1Vp0jVcOQkrEAxz5iAZJ8dsCf2/wBszK9OFZCG1G0AWm38pBFxjXAq1Sl30rqGUidYH2SeRkzci3WOQwu5B2MuPl8shqahUdhUedEwqs5Ks0Axa/O3pitle0dJ1GXfu0VllFPusSwMs+vnBMQCLja2K+YOZkPRLB5JDACAs3lbmDMRHzGCPEH1UEfNJTqkqD3aZDpPMd8lhe8QRO2KRlHyBxfgmyeaytNpQ1wXhJJQxIAJiPGTexFsGCqKYNZARcgzbxgC5iLeOEbLlWqaUDMIDoVEh1BEmwsykgERzB54OU6hIDAXJMkz5TGA40AZEyaMNQbXPOmJG8bEkjEdXh1JgXeQq2mecbaSoM7cvywCy7xubGZIOkjyg+Ywy5yqRQpmoWYx7Qz4zpH83uCPHDRViStAni3EXkrssWUdLWLeYubxtyjA2vnqlLvnSY2BJYE+ZsPQDFyu4ZlFvdIj/J/44FcTzWvUD/CWQi83ItO0+9MYN7gJUH6mf7iuDQggHSF1PcbQBvcYmOaUtpqE0XIBUOFUkf4dXvDy6YRalPuqTpNQiAxJ0gi+kwIKwykyZgtpgicB+I0GrEvcXVQG5WAPu797pOK9ODjZqaPT0yCEkqarX2UBQCBvBgW/HGLwxmMaswJPPQbmBFjb4RhXyLPTX91YLaCAYtIkMYWVgjd2F1+7gvwviyyjCrfXTJJ1A6TUGq2xUqdwLziM9Nxf0PWBpp9kaUQ9Vy1p06R5fZnrgLn6VLJEpScFwPtAybTAaSJ26Y7/AOHnEa1atmGcSttTGPekxz6Ezbptzr9t6QpZoVVqBS9MzKzB0stv5hIvt9GlwJFe6mwLkO0imsiPqfW4UsxiBIk6SxBUCTq+WHrtdWp5fJtURVJj92Z3YixmbjnhC7RZepSydGiETvhqzsNjN0k7khZG/wBMb7VUUbhWTRGZ6iGwgyNSsYJ+zFrHcDwkMooMlwybgdHOZoGrUOim41KsACCbQQZYQZk4kzHZepz0ek+vvb/jiTstxX/paKxBChTLRsSCQOWC9biQSxIPjq/tjnlJ2USaFo9lmFpHoT+WMwdbjo8P83/84zG3SNQbTKKdyT64BcTpUva6VAJtPhghnM8wXuqSTYRgSMg9yzLTn3mc3/yi/wAYw1oVIJpxSnSWBHpz8cQHNmuyd0kauQmJDch5YDVOKZSiO6rZmoJuT3PgDHzOB1TtrWFlNKkvSmPyIk4ZNLgPTkx8ymSq+0doCKQgGrnAabC897piN+E5ekv706iRcs2kHyUGfmceb5PtPmjVYrXqQASJNo8jbBjtBx+jmqo9gjFwqmoTMbXWCbaeoF7+ueEbY7yPWWzOWUqF9iD9kggx/VeDfrg+gB3N8eB50aGlCQen9sF+zHbL2NT98ZtE+Egz9fjjRbo09Hwz1niNGFJDlfGJwo5fjtWm5VzrHI7evlhkzVVa1IMjggiVZT4Wws8Q7O1gnthpYgSQN464pVkY45B2X49QdjS7upCR5gcx15TizVo0nIIIAJt8vzx5j2jT2VckAiQG6EE7x6zjWR7Q1aUAtqT/ABGfnvOIT9P3idkZYPWqnBQKR2IKgf6Y+sYFcNWHanADajc3IGlSN+UnbEvBe0KvTB1SpEeREE/XGs93M2hH21difIBbfFfjide1gzuyXuH5VqQYoJBkTz33tv8A2wE4lk3qgKhf2hYnTAAAAsSeXX6YbslnaZogCBAuMCkry7kWUgDVym8frxxJvaxlkU+A8OrZeoKtNwCsjRfvCWVgT9g26HdeuG6pnqLqfaVFJO4NNhUU7wSGFxtMR5jA5aOgwVhlYk9Dqi/rAvfaMD+KI1N9dK82C37xCs5UW5KjH0gTsax1G3TFnBPI09n8gjVmddL0aYXRzJc/eBHKJtvbxx12iqQAdQBnY8+YPzP9rSA4V2nXKjXUGqnUYIxW8QDDCfeAHlvhip8ay2ZUmlVRh4gj5MAcdaracsk9wqcSzRUKx0hhN1N9PISQAb+FsDOH5J8y4nla+0efP5+mHJUpKTCxBuwQD+mbafE79OuOi6EnRRBFu6FBm9zG1p+MYhKdYRaMbVsV+MZYUaYUsuqav2lW5pgC5IgeKm04CZZ6jOiVEIVe9JBh9oVCBDuTAWDBaBi/x/iROo05tqC96TuAAV9oOnNCNoOKXC1Z1qM9Moxcr3KYQk2lgFUfvFYyCOQq81t06UWoqwzXuSGfLVABYF2BgKL6y1xp5e1YwDVMinUBAswGBPFwBVDhwSx1LpmGMsZN9VQmCXgwrIxm+CeUWFDFf3kP7TkDpIFempjuUYioD9prC5xWz+SLrUAMt3WLEbzpFxsCzFHFPZQ7TeYqnn9+oDX7937Hp/AFpCgr0VhaxNY+bnUfhMemE7tVxB8rXyywCVWoQxjva2YQZ5ARbxO+L3YviDNkjTU95NYDEg+8dQ2tAL28AMSAnMUmXMKrAyEeAGUdQYMGQNuhxz6jSbslBZBXa3NF6KioL1EpuqjlEhvAKSBF5IMcjha4Ma+ZFSlrRadOk7hnWSFmAszYkGJ6YscU4e/tGy9EVGct3QY1PJ1AGLAKt5sPnhp7F9n3ylGr7UqalY01CqZACg/OWM+XjgJ9yjpKgJ2TbTScVacjVtaxi6jVbu29ScHPb0G+wfKJj4Yr5nI1tUoAE1sRYFu87Md/PqMTHJ19hUI9YPwuMc82mx0S+xo+A8IxmIn4dUn+Kf15HGYQ2ABxzha1CSWJqHmTgFwrgzM7e0BIXqTH98evVOzVFqbIdXeAlpvI5jphB4j2VdK5GXrGmoHeJJJJm1pxeOnOqsC1YsoZ3J6BAQev5DATNMDZ1VTyI/thgynC+IMWV6lFgosWE6vCQoYbbn54U83xJQ7LUpwykg+zaRIMWnGjpSRRaiZ3Rr3kEK0EQB72HDg/ZBq1WnXytYGg0ay1nRvtLAABg7Hx574DUuzVd6FKtRptUp1dRAUSRG2qPX4HF/jGUr5LJZSontKY1t7ZR3e+SYLRe2kgTyjFVEnOfCTCme7S5ZpoVKJNeixWk1XaVaBdYI2mCMC8vm6OZ1ipSpioD3hp+YO+A2V4jRObWrmS+mCSUgkkg7/qZjB7hHCKZepWpVxVp1JC92CIMiZ+1G4A3xo3yLJKOCSkxBgGJ6YI0s/V9xqtSAIHeO2IRlWDBVEk7frpjVbNItlX2rDdiSF/pA7xHiSJ6YLlQqjfAg9upGYWCSdA+rfhgCXBExB2YfQ+GHTtDk6VYmoyPSc/aRiy8olGv8CMKb8MqBoEsHOlCAe/eBHjNo3xSMk0PTRJw3ijUSYuNiDsR+fTD7Q7R06tKnVYGLqw5gGAf9QU+Qx5xXyb0nNOqCCpIaLxBg/PDR2V4TWqUqp9mVy+m7spiTaRcSNMseXcHUSs9NMO/wAjAnaCiiANDRAkSCel4iD0Mfny3aRQo7yD/AAzW6HuhWHjI/HCtlODAD3rbTe9+hM4PcP4GgInUwkTb5CTv8ccstOCKKQUynF1rHRTZWJnSrq0dYlkB8rjlgPxB2ap7NqoCghjpkxBJsSO6wIF+Ui9rteU4PTK90Ks7h59bQJnxxePCkBhGAjeBPzAkeU4SKingDmJGYZHGhRaRAI2EECJ88E8jw8ok0iyuILMpIOloBkgGwVp7wsVMEHUBfzmRRHkG8GNhe5X3oG8cztfFNcuyU9VzTB0o7CzKVdO64sDogmQRteFGOvRzklJ4BtTi1eiyy2xIKEESYAgOFDSWBMA874s5zPZg0BUp6dNUXBdi0qT3dM6AedxMNz3wO4ozW1LplpIUMQSbkXO0q24uCYnBXK5MpT9nUIDsx1K6hlcWKydtQJIPPvDlikoR5oWUhXzOcdpGgd+7KYgzI5kxYkWjE3BuIAamcqX9qW5GJVj/UDpK+Ku4+0Mc8X0ozI2XCxuLc+YB5eI/DAQ1SDqpl4W+kjYeY288PDJr7no+SrBiAjd5iEBMN+8T+Edv3zwGpGYRSk8xOqpQqY/hqTPfnuOGDoHnv1NIqhnnurSWML3CaxelMnv/u1AJBlTT02U6mAY0e6CJOsk97DDmnBBJ/h3BECO8FrBe73f/lXQmotNzjVT/fvopysfvP8AwIdk8xBeiIBabKIG0HSPuAq6gnkMbbOPTJUkAA3k9DbePqcDuz+ZNPMIWN2JS5+1uC0buzI9uQtzw5cVytIutQgQ6zHjGxA3/wDfhjk1lTYFSdArhbBs4jKO81J0B3juswvsDY3Hlzwc4HV7xaoFQx3Yt9ecYC1lIzFNkYqEVySBygKs+bMB4388S/8AO6alJIkwQsG/nhE2qA1ZJUq1VJ095STpEcrwOtvDHAqloILKeY0yPiYYeuM43xf2FXR3Qr95TfneLW5jfriFc0G78yOYA1Rt4THliUk0x1kuLTf7w/yn8DjMciqn3vnHyJxmFyAcV2wscQ4SzVnqqw0lLqRfUCYIM7EE2jfB1MwJicbzCx3h647rs5VgTUqMYPP6/DAXN9kKGYrgmU1sNemIN5JEizHqPhg3nH9m7K1rmP15YkpDYqbi4wclBh4FwNcqCtN2KGAFaIEbRaZi3jAx57/xXFY1YKxS0AqZsSPe8jtbyx6TwviIqiNmG4xvinDqdZQKiK+kyuoAweo6bY1IWMmpWzysdhKaoQ1QkNoZWAuBpMgnmCWHL7IxdyeSXLoaSEldRIndbC0jxk+uGbjNDSLcvl6dMK+cY8xfGbHTbLdGudFQk3svkC3e+Qj+rFbNtpJVJUAQxUkEnmLHYbW3j0x1T4ZWai5sA6ApLBSWDDTHQFgBJgX3wFHFfYalzNJ0bYKwIJ+IAjxGJThJ8FtNpckHEKrr751qSBfxPI9Zw75TgNGnSWmUDkQ3eA97S1h0jWY6EzM4SEzQq1EcEBVdTa4XvD4t0A649F4hmVDtEBhc+P6AGNB06Bq5Qj9o+HPmVCgTVLd1RaJIBLeAAwe4jw4JlqNNyJp6kWOYFLu8+oHxwTaotUFgSrERrTf1+8MAuK56tRMNFdSO6wW/IX0kEET/AHw0m930TWUc9n8irU6gdJBa3dB8/wBR5YL5fJInue0FttvqQIwNyfH0TutSWfSIjrefLBjKcWZoI0QeojyG8/EAY55XY5t11WieklvwMXJ6+mN1EEaYA8dxYbSdzH4Ys/tam2qmD0DQZ36jBTg+RWmprVYXmC5ED/EZsDyGDCNuhJSpANuB16gU01Cgx3mPs2gTHu97eNonryxR7XcHzFNUYElRZSlxTAEAGYu22qwF7gxLjmu0NBAXLyv3gJ/ufTADj/aejUpPSpK1VqiW7tgTYag0EHntG2OhbEKt98CbwXhwY+0qJ/09MsSQujWSAygDV3oLnlvad8LnHOMl2qaYdHfVzBRojUOazFwfhbDXxjK1a1GmlIUVUSqFkeWfnDlNCsTyFp54TOG9nc1m6pWnSZmBhjAAW8XYwB5eGLRakwPyzWTdKke0qtawUg/Jjitn8pRHuawfOfqTh9yP/CPMSPa5ikqnfSC58oIUes4Zsh/wxyNK7mpV8GaB8EAPzw9pCbzzXs9X00gg95H57EMwAmIkB2BuwFljDLl/4QYAtomGkAaUctAdoRAKVZrICYUjVhr47wPJpSmkiJot3IG8g8jqaDYmTMRF8KeVcKNbaWKyS0F50ELUANQKiKVLCY2TCOSeUdGm21kosCrTAZlIamFsCQUDBSb3KrNQ8qhiwx6BXoZmpQmmqGQGplWDSCJHvRbynfCHmFAuCWCvodjMOAVp3JANUmmy2UaZQXjf0/sdVLZSnquV1Kbg3DEfZEeEDaIwJwT5F1JNZQGpZet+w1xWVKdV3EzER3YPOYYnHnmdyaqJFYO1pCifn/bnj2vN1ABBEg2iJHw6YUuJ8Pp0z3KO/IchzjmPIY55+3g2nIXuJcUTMZJFZgK1KAZIHhCgb2ifLCxQzVRGOlrDqfz54dKtOs9hQTSLQ5MkeZJ+GKmc4YsQyUkneSb+UMDiXUXcqlQBPHcwLAt8B+eN4tP2cE92AOhLYzB3QNR66MuNN+m+O6V7HHfLFdK+loNpxfg5ORZ4yv7yorgHz8hH0wu5XP6GZT9kkb9PDyw6dqaUMjgAzIP4fjjzvNUGau4UTf4W52wxSOUNGWzZUh0N8HaHaJCO+CnzHywjKlUDrHQ4jfMONwRbocAzimOPFM3TdTBBJ+eFrI8PNWsKfInveA3JwOPEibKJOLvBc+1FqjbsaZIA5wQxHmQDjJDJdgb204rozr+zEKqLT08isAx4Xg+YwNocWsFao2j7pJgfIjA/PyXJJLAgQx5iBB+AGICunc+uNZ6S01VeA57OnUYaAS0gyARt1Yi3pJ8twar1gqqpVWZmJZyLwN7zNvEk2O+FzIPohnqTGyj6nFjP5sywkBYA1dQe98L/ADwrCtOPcZMnngVBpoRNrmB5wWiL4pcSNGo13dlBuywoO0lQZkdCfPAFuIKEAJgHadyPvf1Hby6Yq5nia2iTHpLWAA8Bf4nwwcidDSTsM0MxS1KBSET9skkjoQpC7eHLfFvMcQUnTTREFwVCrvbnGo87zzwt5b2rsAFEsNyQAB0Hw88GeGdmqkgvVhidkEk25lot6fnhJV5I6jhapFU5eksGvW76vAUMzMCDaAt1Mjwwf4JxCrWlcy9Qqr6qQqGSLfaBHeJBtMxeMGaHCMsgke0DgGXXUpNyZtCtcm+BnFeCot6Ttdl1e0nugn3pBm1pscTc8USTTZS41WBPcqMTMqjJC0z9okmQw6A9REARgzwfKK2UqVagdIOp2VZYrtA5i3MCYNoO0dHJUpCqGYie85BLRKltPu6Z91Qskrygkk+CcfFSoqFSACQqyDqMnvEgkQBA3Mlpm04McvJpcYAh41QVl0nUsgDQDppiZ1yR3n2MeG+H3hfEtSKoC2UHuGRzFvUHCr2o4eqE6ICvEmLa/aEj1ALegGCPB0ZXX2Y7hqFNUzKU6RX5vqPSQMNF08CTSkrGmA4uMRtl+QJEcsDeNZ56L0TKim7hXncbm3gRb4YLOYvIxW7IU0K3bagRRZ1YpAuRqHjuJAFunS+EnOUxqLBFJ1G3dYgijUmdQdliprEHTz64f+0me0IRIJf3YY33Md0E3i8TbUdgceb8UzC82BABHeCFgJHtGI1QCSNPdAlme22H0lyy0bpHGarSXUm5C6wASfdpKZhmYjfcqDzkY9X7NP7PLU9Vibm0RqJMQNonbHl3Z/LGtUUtBUPqIGxa7GeUAM3XZcer8Lr06tFHUd0i3xg/MY2pKntQs8rJaapM+GFzjlR2aFJBE+7cm39/DzwV4nnVo02czpUSY6euETh/F6lYl3ZwZIVUAspNyZMk7D+nxxyzlgbTh3LgyjQCQ9jeTv5QCfifXE1HKkbQQfvEg/QnbHGW4i111y0+6bn4gRttMYvLVc7r5Wg/WDjnZWyr7Fxb2aH+o/8AjjMWyfL/AE/ljMLg2Q/nK5piQ0eB54r0uIisA0QJg+BGAnHuKSsbR4/hgZ2a4gUSoTeHUwDeCCJj4DHap2yL06jY6cYyi1UDagrr7pm09DhOz2Rro5ZKTOX95ehHMHmMWuJ9oKRIufG8D4YzL9r0Qe60de9+OHtCqMksEScNzrC1DTPV0H/dizS7K1CJr11pn7o73xMj5TirW7cl5CaQPHf57YHDtENRd21ECIsf15+GBvXAdsmV+J8LVW7lUVDztpHxk3wPq5t6BVjRuTCvMifGDHocbyPHSjloHebcrIHP88W/2hM3W0sxZACz93ZVBY+A2t+ODuVjqLBCBQ1RGHcDEqR9kG8eIviNskGNirDrtinmcwajO4AAZiQB06fD6YxCYjbAs9VLFG8zlEQGak/4QAT8ZAHmcDDmDZRtyk6o8rXxfFLUf8AuTiCtl9R1RuQAPDkMMmTafYny3DiSWqalI5t+Bj8MEKOUpzFMqxPiP7HGIBUKh3jrvzHgMGslwem10qC1gQygz4jSeXXHPKTfJyv7LPBMmxUGJgnVqlh4fa+XzwxUyVHeIBJmQCflJjbpilw3Jd7R3zzLe74yGWAfSME9KAyRUHibgx49cTbJM6p5wKpaGbqd/DeJi3TGDMoyhmS55QCfAbbemJXfSvdX4AfnbA85uDvpANwYhvWbR4+OF5AcValGmoq6dKgg1BESNayIN4ImYiYANrYF+wFCtCELTaGVxzRxIIi+0ieUHF3tVmlXJ1OUkKJHvNGwHmZJ8MAOxPHaVUU8nm1kE6aNSYZbEBZ3gkwPT06o6TcF5FU6b8D4mWp5mH1aQF00kMCCDGuOZFiByjB7LUEpqqJAEHSN55n154Sc3wGtlyXpMHpAF1M7bAKI94n8MRZfilfTTVAZSpp7+5dgwG4i2NvrlGcNyw8DpxLKLVQpUWVP68/HEFBdFMJLEKI1TefU74mzLGADvp7zAfHbCrX4/pU32BNxfeALDSvrO2NOSQsIuQtcWrNTquHEuSdHf3uJYDuhktqOmIC6YYMRirwjKNmaoRSxVdyJBEWUbiCNyCu8bxg9lsvSrN7XMmZkBYJJjr0EiwEAfS8maWmvs8qAg2mZO53ny59PDFY6nt4yPLwg3wrgCUyrAAQpUACw8vn8cEMplFo0lRYAUR08z6m+B3BOKMx9lVtVGx++PzwVrZct7xt0wlEm33AHaNfaBaZJC3diByXYdLk4TuEcSbTpkFR9nUAepsBJvO84cO11ULQcSANvCLTMGcefUeHE96mVIPNSPHqPr1GITS7nRD4jJkbSPZEhjuQBHnF5xdy9Nl2vJmSJjw2wnmvWpEDST4gi3j7uCWW4uwmGYD7rKzX/AJpgYk4vsNQ0KJHLGYAntB4N8F/PGYANrAWaz1Wp4A+v1GJeHZBnlQgYH7Rj/wAjgwFYjub9NH0G5xKlNyAG1KIvsDPlaw8cPuwNYPfs8E991FtgrSPgfxGB/wDypWsG1joJ+lycMKUkRo/dkkfbjUR6CPnjf7UimUQGNyhsPhE4KbYOAUvZxtgsKQL6YPlc/rwxJ/8ATQG432D8/mPhgvS4yWgBYJ3mfgLXxMvEZB1Dl0I9P0MbILAS9nAoiWLE9Tp8LC8evwx3T4eUYkBQNJVrtDAqVPMk2O8GMFaFYSOYN9AG/rH03xbauqzCE/ykMD4STA+GDbWQbmeTo4Ris2HxHPFliu7H0xR7SUQKzJJDqYn05wbYDtnai7NI5GBjv6N5RWPrMe5DDmc5IgCAPT1OLvZ7hr5okoQVU95+SkjkJljHkPHCYtUuwDSZPXx+GPTOy2TppQUDX32kjTaAYEWufXnietHZH7MvUuTpB7KcBoII7zRvq0mfAwMXG4dRgmB5CAf8uOKVMNYbD7RiY/pIjyx1UyhZrR/MT+DAgfDHA39ky3kcjQB1pvFwT/2/2x0tNSZFUMR93f8A3bDwxVzGap0xBqKCNlkfmJwLqcbe6ooUzbUIHjeZJ8sNli0Xs1xSnTtV0r/MYkRI94ST4eIvgM3aKmW7heownuqDHmTABj19cDuN5GtXILojkAn7U+N7QPC+FzM5RwCvsit7jvGR5m2OjTjCrYGn5DPbLtDSqOAltIPc+6xEHw9ec4T1eWBU3J5G48umCmWyIMOUW32SCR63F8W1p+0I7lIQCO4oB/Qjn/fHRviuBVCj0bsBxxtK5apUNSpBA93SgUd1QRc2F/8A2cOFbhqsVqPYqQ0A7kbT1wodmuzP7LQetVn2jKdIMAqDztsx/UTGG+jV9pRRiSJW/wCvTE+eSUsZRrMZiBqmx936YU81kEQhgBLyribDUDcDylbbT54u8d4wtIaj7ohQOp/QwjHtBVYy8C4aADy/9R5Yk3bKRi6K/bGo1Mj2Tsq+7AJ6yYPXAbs3xApmAS7d6QYO5gxPr88GeLsP2YVHBIaq3wM3uLXE4WaOWKHUoke8Gtyv6G0Y6a9tAiz23iFD2lNMxROlgNXiRa3pBwSyma9vRDA32YDkeYwD7JZwVcmqnVKzPM3kj5GPQ4p8B4x7H9o1IQocMVFyqksJt/T8cQ3WjbWa7cORS0gG5vE8vIHCPRSpTG0Nb3lO3gZ/AYb+22bPskqqCknZ4sDtM7TGE3LZ9vdOkydhB+AifgcRaZ0Q4LaVn1XuOpsT8QbeBxaPEYUhkDHyG/lOKaUyslHa5uCB9GJj1xJSzppkFoHL+IAfkCMI1YxOKYa5NJSfs9P9eMxa9sTeVv1IPzBAPwxmEthC9Ok5sXgeQA+E4kp8KUGzgmNyZEeINvhjuhmACBvFh+oxBnOICkZAUmd5G/qfwwy5yTd9iaslOmDq2O8NYzsYZrixvtbFLTSmFmN4JIv4Dn6YlTixIJEsW+7qGnfpHU88dUc433EUc/dB5SxHIny/CLJafli+44yuWYMdCqBzuSfmBAxcXhrlpLkDoI+Hu29ScVW4jVWYhl6AieW9hHxxyc9M3IPKBIBjnF/ribpcMOWS5+nSSzQxm2onfx3t6WxRy9Ndk7oNiQ5gHwAjVvtbE5zo0gM2/gR6DUd/QY5pV6YkqCWFyZP5wNt8GPgDVIRe2Vs63sxYsOfPYgg9SBgfxvhiUnMyoLEBhcA9COnP49L8167VczTYHUxqKSSNzqBPoPlix2pzhFVxHdJOoG4Nz8x4Y9NdjnBFDIkVQvdtBkHlOPXOFuP2el34AprYCRMXv5+OPLOCU/a1kkQdgAOth9d8eoLkvZoABJnmAIHhIjbzxy+rd0iuki1SowusObx92J5bAR8cdpVqAMGETs8EiLePnzxBl8ookWCx5k/G48hGO3qaRpBJI5gEx4Xa3xxxlSnTy8sGZgQDvbV6WsPjzwTy/sraRLcgRH1+uB75lE70BWG8uJPhAlifjiSlnZUjYb2W9+R3+mAw0T5pdR0n3jfkT4eQ8sBczTQFQUAJkQVa56xEek4nqZ9kkz1Alh9BEeoOKtXMAgsWibGDJJ+BOGWDURvkUYggqIg/wyPmZt02wydiOzSio1d4IWNK8i28mQJjl54B0KzML+z0GxLC/wBMOfDKZp5RBTZbliSekkCPgMV05ZyJqLFIJ54e0dUJ94kAehJPoAcScTqooFKQLWE8gI/HCV2azGridnZwFa5MiYOowLKJAAGLXaNWTMvXJlUQaANy0R8Jv54o5e0moe6gJ2liuRFSCn2SLeBuPO/jhYfIlSJHvTsQR59Y+GCOXbUZamSOhg+nK/piPN1YDQraiO6N/K98Tg3dFmkkVe1ea1BEiygbGxJUGPQ8sLCTNjI/W4wR7V5jUaYAh9MPEAHpIHMDmRitw3L2DSS0/wDoRB3sceg1tic8T1nguVZMiGQhHq94sdwoMRaLQPngT2arLrroZZTSqTe50gMDItPdxe7UALSSkr9+lS9myjnYWMeInA7/AIfUj7aq0TppsecSRAWT59ccPct/jZx2n4kDRXQKgRtIVXMkaV38j49DhZIgSVN+U7+cb4Odrs2RVFp7v2SBc74D5OoCGMEef5QBgZqx1R0moAQbfdK8ul4tjeYYGzFbcmTp6/jjldTD3QAdu9+ERiRKLXk9LA2+XPCMdENKoIHeA8o/8sZi+iW91D46/wC+MwLBgY+IbHyGKVUSVB2/vjMZhVwBG6bEFoP6tjfEjERbv8rYzGYwVwdt7uN0xjMZhHwE3nlBAkYjrqFWppAEodrcsbxmDD5IEuGJuRH79P5/wOJ+1KDUthuf+3GsZj1VycZe7OoNSWHvrh3rn6jGYzHD6n5ovp8MGZe6mb2O9+eA6OWbvEmDzvyxrGYC+Qy+JdRiKQIMGPxxVyhnf9bY3jMDt/RixmahCWJF+vjiLh9QmZJPmcZjMM+BUGX3X9c8MOdP/Sj9csZjMJDkWXYTexLH9sPk3+w4Ldq2Ohr8x9MZjMOw/wCQoZNiXE3t+Jw0cMUexJgTqF/TGYzF9L5/wnqfE8vzl6zzfvn64buzKg5imCBGoW9cZjMN6g2nwH+1wuTzlvocddgz+5rnn3P+7GYzHKikuBT7WH/qz6/jjiqe58MZjMP2QTpTz52x3kmPtHE2xvGY0uWaPBarOZNzjMZjMSHP/9k=">
            <a:hlinkClick r:id="rId5"/>
          </p:cNvPr>
          <p:cNvSpPr>
            <a:spLocks noChangeAspect="1" noChangeArrowheads="1"/>
          </p:cNvSpPr>
          <p:nvPr/>
        </p:nvSpPr>
        <p:spPr bwMode="auto">
          <a:xfrm>
            <a:off x="100013" y="-1698625"/>
            <a:ext cx="4714875" cy="354330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6" name="AutoShape 2" descr="data:image/jpeg;base64,/9j/4AAQSkZJRgABAQAAAQABAAD/2wCEAAkGBhQSERUUExQWFBUVGBsYGBgYGBcbGBseHBoYHRwbFxwZHCceGBwjGRcYHy8hIycpLCwsHB4xNTArNSYrLCkBCQoKDgwOGg8PGiwkHyQpLCksLCkpLCwsLCkpLCksLCkpLCwsLCksLCwpLCksKSksLCwsLCksKSwsLCksLCksLP/AABEIALcBEwMBIgACEQEDEQH/xAAcAAABBQEBAQAAAAAAAAAAAAAEAAEDBQYCBwj/xABCEAACAQIEBAQDBgUCBAUFAAABAhEDIQAEEjEFIkFRBhNhcTKBkQcUI0KhsVLB0eHwFWIzcpLxFiQ0Q4JTg5Oi0v/EABgBAQEBAQEAAAAAAAAAAAAAAAEAAgME/8QAIxEBAQEAAgIBBAMBAAAAAAAAAAERAiESMUEDE1FxIjJhgf/aAAwDAQACEQMRAD8A9Vz3hKhUc1VDUax/92ixpuf+bTZ/ZgcVb5/PUnNOiaef0zM/guhiwd1mk5mOUBT7b4G8L+LF4msGslIqSr0VbTWYixJmGRDuAsmDdtxjZ5fLrTUKihVGwAgD5YQ8041xfLfecr9+atSeauo1kamEJQBfKKzTUBjIdWYyBJ2xpPDHFg4fzGDVKql6b2irSUQrLBIBAuy7guTEEY58QU1r5+llyAwbL1NUiQEarR1k9iRT0DrLz0xlPFnhzLqHqcMWrTrUjq1UHjLh9tJBlWqHVp00xN4aBhTc8LyPmcPy4Bh1pU2RuzBRBPcGSCOoJGK3P8IpnJ13oO+VmnU8ymkFAwU6wUNlaQeZYmxvgbwlx/NJlKLPQTM0fLUCplG1ssCCHpNBJUiDoJuDbAnjbjlJ8lmny9QMKqCnVT4XRiQqOyNDKSDoMj+DscZNCihlkyqU81kaaeUDSR9IqUVZwJdxEqdP4kspETDYQ+zrhubr6KdEeSaOpGRiAzh9JcaWlrQL2PTvi+qZUtUWqyFaOXREdLy4KmWqKLfhqQdJklXaf4cdZvw2hzwfLucs7UGYtSC6WPmJGtCNDiD7+uIvP/Fn2OU8saH3N6+ptXmMzKw0ooLQnLMgkxMWjGQ4p9n9SnTSo6mlrJOsqnlFRPMGFTcgSFF2FwMevcez+ap16CZlUZAKharRV31Lygl6PxAC0wxBntIwfw5stUQqtRa4i9RmDRR/hA2p3/D0gDAteJ1fB2ffLLXRxUpeappURUZn1NZSKTAqJvvEjAed8L52npGZyVRkDmNKcx/Myq1KbC+wgXx7JkeEO+Xybo2mKsKmoxy+abPBekOX4RK2+HpjU0eLMhCVlMmwkDWf+XTy1f8A4Q3dMSfPGR8SV8sZy2YzVHQpYpIqJNoBpmNCkTJhrwe8afgn225mVp5inTzCoVY1KcoxC3JgiGJXoQL42Gb8NZfO1gypTdQKyTqZdBNd9OnQJViNSydoUAYzPiX7KDltWaQKFXXNNHd5VlKgKGQEkaiSZ79sQxuvCvj7KZ19GUqlHi1CqImBJ0CSVgdremNdk+IBjpI0OJ5T1gwSp/MJ69OoGPk6tTqZZ/KzFNqbrGl4IqpDSTSYEA2n4pj0x6L4W+1lqYCZvXmMsL/eAp81HO2s6rCZvvvdsIe7zhYpOF8eRxIdatMgFKykFTJIhosDKkTsTaxsbrET4WFhsSPhYWGxI+FhYWJGwsLD4kbCwsLCD4bCwjiRYWI6VYNMflJU+hEfyI+uO8SOcNhYbEj4WGwsKeRZj7MsuKSZqglHN0VUtpKvRqFTEnXRI5kg/kB+IXNsS5zwoiqGR+JcPtIelWqZnLkdDKMWj1OnGpy/H8vSqtVoVqb0KrTWRWE0nMDzdPxKrGA8ixhv4sXHDz5FTyD/AMNpage3VqX/AMfiX/bI/JgTyBadQ16qNns3mdaJTU5R0r1HADOQ6VAHCSbiYBJDEzg/I8OzmeQ5epnqaJRiqMuaKpUUCdNOqKXlMCACSFGkStzONTn+F0H++5qoi6qOZkGSjFUo0FZFdSCCTqi/xxiqznhytW4fUzBqkJ5ZrrTqharkhSRNT46YChFA1E8vNuVxJZcGz3EaVGhTpLkaw8tCqDzkqKhAg1CJQWvJiTMA4rvGmRzNWmXzuRp1OdAtSlmkBRTUXlQPTB1MLSSd+gtgrwUuapZKg9MOFddZgJXpkmblOSsh/wCVmHpgjxH4javTpUTTkmtTLGlVYHllhyFBXQ6lGyGwMGYwa18qPg/jbOZQ/dauXr18xqlqTCk7MGkqwqU21RogFmRlBEahsJOB/aPTTON56VcvRo02RVNNqjAM68rMgICoVIBHSAbi9nX4JRCjMq9Op5f/ABqVOVDITLCtqPm1DIBmqY6kQIwRwvMa+IL5Qp/jZQsRCxTXzE0KVH8KRyW5i20nAkeY+0LJtnSXqlaQywKlqdVW1GpqldSA2VQZ29bHFRmOKcPrBs42bXL1w63oVEVtMQOVQRVczrIYGDy2FzaN4KY56sMvXNBGRUcIoJIKEvMnSAWdDAA3MQAZl4hws5OmXrZejUg6jmVILsYiK6VjqcEWhXaPygQMSUvhzjGaprl1MVPxKjqHZTKkVF1aaKl0ILQRDC4PLN9bWzVOukVj5j1CESk8CgWnspK1QsaiGZiI2Bxg+HLls5VoLRylBiiZipURlAJTWoRXIXUzqCQAL2FwMXeU8AZUmoapqBa66aPk1KiLUEDpqJeoSJGskFYMWMUR+C8JWnWzC0G0pRfymWYMs9RlYMFPNqAgMHEtaIEXWe8RBcvVGcK030Oh/LEiLKx55lTNMtuAY647L+FMzlWr06VastMVFAYNTidAbmLqWLBHkFbyDA7V/EOGVauVrGtXdgoLVPwVYl1H4a1XEOGmfj0kSgg3AkM8VPl9SZfM5ujWpMhZClLznXsqJTfzKYNiIYiRBsQB51/ptWkGqIsUqZ0E1CiuQXJB8piSZEWGqLTOPVOC8ErUKUUGyq+YAxQ0i1QqwB0BaLsWWNjUM/8AL0z/AAmp+LWNXLefVp5gszVIVtGzqAyuiA3liw+EnVN8QUvgLj1bLVicpSFVSStWiWH4qiTpp676+ulRzXEdMey+E/GdLNXoHUgQM1Iya1I6mBUrvAhbX35SRAx5Z424NUr5qrUpUWy8srErp0f8NG1nygSTzgyASdS++KnhPF3SqXFSlk8xS2Ip/hVCsyKqpIvEAgRIB3viD6Wp1QwBUgg7EbY7xgPBXjhc0zI4GXzViaDnlcaRLIfcEyL3uDjb5XOB53BBIIO4IJHzFtxY4SIw2Hw2IHwsNhTiRYWFOFOFHxxVqBQSdgCT8sdYqvE+Z0ZZ9yWGgBRLHVaFEiTiSPhvimjVRnZhS06dWsgCHAZSG2IIPyMjpgjivH6OWUtVcKouTvA7kCT+mPnriGbYZOuxZiWamgkkkBdJgSTAG0DHfA2U5XMkOXLIhYFpNpME/W2DQ9r8FcVSt5xpszKz+YCQRZpUb3/9ub98afHm32RvTKu1lcgIACYjmaAO9icek4YIWGwsMThJThYacLCmP4jxXLVhGf4fVTpqqZcVVH/3KOuB9MZ1HoBvIy+drPqcPlBTqLVhlM+U6VZNPR3lQUkEyDO6fxCKzeXk2Sq8As4bVSpg7Fip5m7IL9yBfEGc8C5arSqJVQValUc1ZgPN1RAKsByaegWAPrOS80+zo1q4Y+WuYJzL13RnZNJVllqepTTOqoAAZkBHEiTjVcb475FDOUqtKtQStSqNSDrIFRlYvTVqZZSCfxBfq+0DGd8BcA8nJGr94q0M1TGv40VGoM0jSKgKFX0sQxiH3wZ4m8R5iplGOXc5ymIYVvINEo2y+W+oLVeTp0qhmWB64C2v2cV1bhmVggxSAMEGDexjY4L8QcOp13oJUQMCzzIvak+x3EEg+8Yy3CvLTKUKlfIVEijTPn5dlLRoWGY0mWqLXiD88QPxfXXUJnTTRUqEJmVPm2KA76Kg1rIF2aATubSvsTnvDyZpzlVdw1Mfiu34iaLgCmWOpWY7hWAGlwemKDJ5TNcO4idP4wSiWYsSTpeqJcSQw1VCCZLRDm+2NctLMUkWr91/FXmBosrKVIH4LK2lgukDbVDAN3xDX8R0amdpurjQMvUSqjjS0ebTDKQ0GU5iQJsrjApQPD/Fh+8ZgVv/ACbNUAJ0F30oiqBzDlvqM6Dvi/GXy7lRRcVqrzNZn8x6aj4mBP8AwzfSAALnaxwNw4KtGsGPNRqVWVn5g9PzGUBh+YSmgjeVU7kTDQ8PUHptWZGo5hmgrSbS6N+WkItYQdUQZLbbSV2a4Hl2q3T/ANOKmxICUjmKurTGzQLRecF+X5BNM110BdVGjVJZ0S3wuk1FdSAZKtAYDocUHDeE51a+ZbzaeYp0q2h0rNUUMQA4csm0GodwReSOoLqeIAqCi9BsnpbV5ijXT0kuAWqU1+EhWQFhBPMbLBNOJuDeJlrJmfvFpr6AHV1ps4p0gNbkAJpChyLQZO4AEviThafdmy7kVDmGprRrg87l6qLU1Mv5rhonS1zFiBJ4GztBmzL0KbVFaq2hUAKgEKCWLQqswRZkmYnqZG8beH4prUp0xlT5qn8KoxJIliTSUClICkzc2mcPwKJ8PCvRy9GlQgOyKTSIAhdImop+Fh815iAQcVnAOJK1Spl2VfxEp8tYm5Bqwg7khgZJEgMeuLHhbZmlkkq1UFb8NdFSk0VkhYVTTqcrgmdUNeTawgHgJTMAU1T8WnQpeYjC7KNeo8w+NlaFMcoN7YkH4Xwh6ebfyXo1XDVQUqj8MhPKAad0/hB5p0H5NxHI5XNMKdSlpqk1SwJEgh6Y103TleF1QBbYAAm5WRyKUa1HM0rUqlTMU9DhnCw+lBp3T4RebTtfBFaoWzCrVRENZswp186AahYfDYFbG3MWPtJ51xPwvmaFHWIqUV0P5gEVaOpm0mlcHZelr7AzGq8MfacKa06WaeetPMLdlGoahmEG25vsbdb4teHZFqYJWqr6fI0o5OqCxEjTcSI5SDY7g7V3E+D0M6VqkHLVHZ+YBQ1QBwDrm1WDcAbjr0wh6nRz4sGi4kMLow7g9N+v1ODJx4/kcpn+H1QcsRmaNUMVoqsooBGrSmrl2JGgmYNsWmQ+1iksDM5evlmL3AV2QTb+GQZ6acKemYWMflvtQ4ewvm6ans4ZTvb4lHSMdD7T+HgSc3S9hqJ//VTiTXYWMSftSyrEimMxWtIFKhUPUj8wXqMC57xpmmH4PDqwJV4Nd1SQsSQo1G1ut5xJvDWHffGL+0zxF93oKRJIcWU80xY9vXEOZyPFKuk1sxSyySZGXTU4GhjIeoT2jp6XjHn3ijLJli4apXzHnHlqVCS50gXAmSl3F9p9MFSg4u5bJUuWC9YmLTb0BvfBPBMuBQrsGXnpiwDcsMReRB+ROOOKZ0U0ytgbFgp19+oUifacS8P4j5lOv+GtOF/KmidTe5MDoCTF8ZDT/ZSzfe6YEsAWJO0A02Eke4X649qx4N4C4rVpVlNNVZiUQAyJDsFN53g26Wx7xONcRDE4YnCOI6tTSCT07Y2Xc4WM3mON5dmJNd1P8ILQIt0thsGjRy+Esk6rpy9EgCFZFAYezpzfOcQ57w1opOaOazVGEYx5nmqIB6Vw5HyIx5NmlpHipSlTpLSNYUx5JamNJYLM0XWTcmfbHpXHvC5o5Wu9POZxQlKodLVRVUwjGD5qsYO2+MS66cuNk2s74f8AB1WplstWpvSr1KITQMytQNTgCaRGt0CFYghAfheSQMdv4jJZ6lXLVadBGdCilKgTNsukiBDRpY7KRqYkTIOCuI1c3w2lTqLmKFU1RTpClUpaCzBYQgrUAJEhS0WWCbLgTP8Ah7O0KVWo2Xo1tVGotXRVnVKE+YEemCawcklpJYEraFAQu/C/GaBy+W+8VVpaaVPRTqakWQigMTUVRUbqIsOkm+JeMcQy1bPJTq1KbU0oF2UgOH1VF0gbg3TUQJJgdJwN4P8AGH/k6CVsvXlaNOWp0vNpsumFceWWMELcEWMjGbzHFMn/AKlmXU06S+TTVSfMy7q7TLADQ28ausGbwcFVa77hTP8A6PL5ilP50dstS/6HN/8A8RxkMlUq/wCoVzUrZeogpsp89C1NmFSmrosKgd9WhS4S5UjSSJxm+JeKM7SZUGedjEclQVNINmLGLkCADJuRfFFneMVVCLKwilVkE6ASsk6p6xe/XY45Xn/ijV8G4wYohUZPJd2Xyqw5pbzNAp5jkOhVOwPMKZuRfTZnxeaejOFibEBa1B6OtLwPNjyjUM203FxEFseSVeNOiU6aAK1MyD1DEDmXrJI1TO5nBGbTUUavm2q+ZeSrkBmYao1lYgMWMCJt1vqVN5lftNy61Mwaj6UqlqpRAX8wwgFPUDygxBLAdu+Asl9plJKqslKtWKklwR5ZZWUqEA8xtSU20adUEDV3xR8DyOWLVnNNa1BWIgAq7JqIDUyVcoeUN8QsSAb40lbhFMlK6Uc1TVtaIjinXXSityhaxcwPSIOrbThhrOZLxlRWs1X7vUQsSG8qqabhgzMXRla8q6jSQQdPtjvO/aNWD06jVKzrTqFkFdKZIAmAHUaS0G5KWKr2xN4IrZhyaFNviRXQa/KndgU102U6CWYRA1QRMA444jXVc0PPogtSNXz6ek3ioDCMpdQdO76ViDcyGEh/DfHtB08uv5gREcCmxLKWYNolUKqAAdMaDMkmBbGw8OVKJZW8im7VaQmCgAhkCBVA8xQuqPhkkk948r43lctVQ5iinlHzH0pqBJWZ5gW1AhTGwBC9TOHzXCK+QNI+arKyBjplio1KealUClSG03IANhPZ0PRMjlG8xNFSklFXqoyVSWpamSsbE6XHLKkzYkbxGIMhxsgUhVBlTViooapTZIdmRgAXAYuHJN9GiY653hvHlp/d9AKkN8Xxh5LBpIvKl7AoDJNyOY6rJ556Ip+cHRypZgAqgL5FYoVZgQVgkE6hBtAgQgU4DlEyzhFr0aFNiNJVWDtyOASRqBOmCtpueo2ezRKg16epFeoGOr8LSHTYH4JbSdvhiDcHEFTLIUDxpd1pjVUqlLKw0km6mVa4BMAd7kmpWrU6TtJreYKighGJ5mo6GAMCQunqx5QLWwpPxKvozKsj6KagOARUpmC4D6HZQLQD8O5F8aKhVLUjMsRViYpVFkECbGQNsZjiXEVbMoop6X8p10hqcEsGbWyN8PYiJknqBiy4RUYZb4FY+bTiaOr81IEEhjFgeg69RiiW/D+H0ismknxPB+6mbMwIt+nph+B5GloI0AFWIIFACI7alNvnh+HMKgf8JOSowny2+IQZ+H/djjgb+YKsUlGmqy/AbQFBAlRbUDvhApK6CueZvgH5qafmMnlIMXwPxMgujBA4CuYOpybAgjUIPwn8230wPXrVfv4Ug00NC+lVA+MwZ1SAdv5dcRZnJ1fvKOahCBDCmoZg65tBNwOm0gYCueIF2o025t0aAVXptsxm8/LHj3jyPNEaWgsqlemkwwA2gkqR7euPTc3mYylKsxXWFpuouzCyndmPfttjxvOZg1MzpUE0/NJQsLwSCZ6bjByqR+IaI8+isgBVAPxk3g/Cnxb7dcS5fJFKFZmQpqAjkZRaNizEtvee/wBKzxJWZs1V0yIhZ1lRYC8DBXD65OXzBKqPh+EsV9xqJM2nfGdS88C5Z6mYpKpg66TSRFldWO3oCPc499x85cHfTSqkMV/BYgjV29R2nY497yOcIoUtZlzTTUf92kTt3MnGuIGTcxit4vxY0kLoUYieR2CzG4Um2r0O8b4nqZpaabidwD1J7xihzXF8tmENOqynmINwCLwFNrHcfLGrRrz3ifHqVSq7nKwWMmNB6dxv3w+MzxvgSpXqLSKvTB5GOmSCARPrfCxx82P5A34IyJekysBuUZTIG+0zOIMxxfNJTZPvVcgqQU8x4IIgggmI6Y9Ky/jTPGp5CUcvWfflrVCADN2LJGke/YYA45xaumUrpVyX4lTTrrGrTbUxdAAo0g6bhQq7A+5xceMnqvVy+p5fDJ0/Fee83Waxqso0TURXsVKleZdtLH/qPrjT0/tOzYoeS4p1FamVJZTqjTB63/7YsMnxVFoKj8MqmpBZ6hpUmliSXYkNPxEmOgjoMYrxRxvLtUY0AyBluhQrpYdoJEH3N5wcvJnZV1wT7R6uTWjFBSgVICtA+ECoLiweA8dHEjc4m4t9oqVaj1lml52kMpAOoIoALEGTBLAfLHnqcUMKtogTMXtBicRm5HWx5unU/W+M92ZyFg3Pfis7oi0lZrCDZemmDfrMycC1EZSeYkmN+u0T2vFr7YRzBkMTJiIG3Tp9cc1aRhm1GAA3vMWxrRBlGsXVQzAabKYEWBgMfmd/TEIfdSsNIIaSCsGSABy3ME26YBp1SZk2F/7YnNQ1QIMPEg946H+R+WL5K34JxJAoDapgwRA5iZDGVJIEkwIm2Lf/AMQ1tL06eZZESlW0htTElkiAXkq7iRIC/VicY41CoG0iRb0jf1xPSzbMkFYJ9fjmAQT3IsD641KrG34dnavKrD7wTQp0QgJIpwx8s/hkKRrYQhn4oMEHAWczS66CU8uqVNFQuZaQxrnSzSPyqhAmReTtGIk8SUKmla1JlYUhTDgAmnL0yXAkatKrUUA9x3Y4M8PZvIVKrU6tR1px5bPLqGHm1D5pgm+kJZrAkn8s40K5/wBSoigUUoqJVcU6bIXOl3pzzkA2YkEnsYF8cZjh4erSCt5yu5RYTSCIDDQrCygfxG89gS3ObWk2ZejSqg5c1R5bt5bBlmkWnY20zJswAHfFr4p4G1FaBFSjU1lTrGpDTWGKKwDFNiRMEgmOokWs3VyjIoIRtJCak1R5gKyrGJgkBr3gzHWL2n4wZqdCiXD0kbVSqPGtGFMjyyzfkm1xcQNtlxTgdTJUaNQqVBKPrUqZUmxIAkMHgCehA3GKTjfAnytir01qUxqUhguoAd/iPMD6GekYsT0qnnKeYzdJmpFZkVBSOrVUXS2pdNyqqF6XKnci8lXMJOYOtWWmHZA2qkWDLSIdYGk3mBo6HuMeecI4g1OtRVl+ENDKyhnRuYamSTqmZuTFrY1uep1lqOFMyHcDlcAaKD2Z2Dadve0DtqUD8yjU3NSqhVwhZ9IVwqtrIKtoi0mLz8Q6WsslmEZKq062kiqjEFmJ0Oab6h+IAdJJ2/nir494no0c75dalSBGiRDyRNRmEBIIBgfEYmL3ily3ieitZ9MqFYMjFyAUBU+XE3A6X6AzbCnpvDqDDzFWupY1C4NryqX+KPTE/B8saa1D5jMfNcxyjczG28yZJ79MUnhrM5Wt5y0keoiuNLCJH4aW+O0QYHYEdMccPz2XWvWWpRYHWQOU3sDI5uojqdvXCFjxBqbZxabVHKtQLPBN+cwOW46/K3XA9fPUWqBK1wh+MipzDTUgzurXv7HuMUfF+M0xnVCAUaegHU1PcgnUtz1BH64R48rtUc0QaZqpdIBUKpCadwDq5j8t5xzvOSnRHHuJU6FLKoysVdqYcnV8EWsSB0Y9iYxg+EZbzMzrOgAEuwVIA3MA/URg/wAZ8caoFpQGl1bVNwEVhpgbdfr64l8PZZfu9WqVgAGASbmwMbRN/pjnz5/MGMSKLGrVeL6tX/BZusjffpti9p1TWy1VyOZyZ00xTUEGwVRsOvvOOM0alPUUgbBdTsWN5v8AX5YNyFIHKmGWWljBJA36nrOOM+rb23iq4ZT0Ag/mBQzYgFSCTN9vfHsXh3OivRp6G5UGkEgmSvLJ6/Es9OnrHj2RbU6zJkwZBjYgG+/S/tj0r7Pc/wD+QCTpK1KoLSJP4rRHb3O37d/p7bazemgVUqeagqgsdirQQL7R6gzY/oMeReLOG1aFZ9EkSdZg2ExJtF539caDOZ4ZWurU8wgIFVdMDkhSLxOo6tNu4+eKHifF0qpVZmY61XSTEkoUJ1SdizHcXt0wcuUsys1lqnEGJMgn1w2I6skkz+n9Dh8ebYzrrKcWC1AzIQu5EBZ/Xb+mDOI8aRzqCEAlCJdo5SZgDvKxtEWxRU3HaImJAPpiamQ6wbAdhf6H5Y7W+PTtJo3iedD3YnSbgM7vI9NTfuTitr+XpJRewXeDO8gm0X23P0wmSYHaIP7YjrqVF4nFx5KSCjxL8EJyXCyNAB5dobe9vfriB3Gg+p/XpOOqFIXnmHwgjb9b4jZeUgXvit7bmekJuNo+mO0QAEA9L/3xy+ZqSCxJgRt06b74ZWLSZA67+22NdmSJQg0iTA68oN/+2Oy6gGBv9MDlx7YkpUyxgRgtp8YZ3J9vnh0zAEahb9tj2/y+OWP1BiP5/phiZ9sO0WRYUs9TlCYNjIMydO2ohdyBH02jBPCuKU6dRtasadTTq0kBoBY8hMQbxPSW72q0oAAMCNXv7m30xJmT2Zhb+I/12xbGLV3xbjyuadRYPlNy6tJkBEUBhdZ0rtt6DYD1s3RKqEaQ7ankEFTJgA9Vv02xW6Fi/wDCepN/r6DA1GxgCbg+pvthl1lquN1qTUtYratRGmkHcmmNXwkMYMg6rbGe+BOMceqVqah6jOFEAEk27GR3k/PFO2b1AyJMyLmx7C+IqjyTa8/5bDpyictVKmmyxCMCoYW6HS20j09++Nhw3xOW89joptVU6FBbQhGkhQGYhVESBfqI2xhKZmxn6nt/2wkqyp37G/p+0jDt+Fj1H/x3QqVqT5haNVad7pMQlcFTIIc63mQBJg+uCs5xHh+dp1no0aaaVBRkTTfQ8qRpEEk/Ihd7g+UmvzKyWZBA6zHue029cFZTxAUqalUAVU0svSYjV7zJ+Zw234Ux6hwWvk2NZTRSnqcMDDSpCUwyQrLA1AkDfSW2jFZS8StSarToooY12qU3YuSgBgaZnUI2DHriircRBLuDBZjqAJA2GlgB22PcE4qGzbayd5JJkmNtjER7z2xzv1LnQsxe5nO+Y+uowL3MMZBN7ybn5xfAGaUorANDMDMST722vba+OE4kBpJQGCtgx9rm897fXE/EOIuv/DhdUavL5Zm14vHoTjnxtvs/oXUzKsEUMrAKDaCQAAIN5Btt7Y0GecplfLSFMA9DEFh2gycZbgtFyykixnY1BtETeDJ+semLLi2f1nRJ1KgIABH5iB1sTfuYjBznWR04ZL2hz1QsitMiOoE3ta1hiwGXjL6YOowDaIEXPpcgbfXFFw0O5liYifiPXaB0Fpt+uLitT5QJBYxZjAA2lz0mSeuOcmN8uwaIKWnpBW8AR0k22n++N94czlPLZdg5kB2qyQTpkgxAsQDPbHm3FBFNtN2Ih5JjbZYpyRN5kdj6gZvjNQqdbysFQIBgADa9rEb49H0+VnbjeOjszlqn3NappqaTVHfVqGpi7kGR8RjTFu49MUlPiDRzfAzSR3Pp26bYjfPnTAEgC03j5dMCojNciCdibDBZt1yWiUkYTqqL6DTHyuMLAS59RbUR6AmB7emFhyfhIUoBR6DDVK/b/BguhkWYEsDHecLMUiRp0BSIi4k/264zL321N0M7gRzTquZ2HzxxWYFfWOuOavDqmqIkzFiD2xMnC64+IBRtcqP541k96srmjWJAiBpwO1cgnoZvHrg4cJtqLaf2H6/tiUZBWGrWCQY+FyLDpbBLIZLoFtRg7W7+nTvtgV2IYyZxcnIjTOu3ou3bDnKU7Se942tvhnPGvGqZTJFsFircm20f52wf90pAGSx9Iv8AvbbHQ4YCfhYW6x6biZX54Ly1rxVrEEne5/wYLyyiJMfp2xMcqi9zboT9DMfpOGSnpIKSLzv1Fx73weWs+FRV8yhW1mBgQBv8hi5yhGqDoNlJ2jYd8V4ogbDf3nr6wOm2JaeXMWWe5Mfr2w+eH7en40T5sAaZpqLR8QsdjiirJUE3JExIJ3xd+T1Ij1mY7X6YkNNRaZntMextvg8++jPp4oRlahB3P1wSeGPpFxM/xDFuaSxZf1wyUVmDYR0IJ+kj98HnWvBRf6ewO4kH1xOcq5kl2M7Dmjrv+mLZcuDdgBHabnbv/LE1JLQF/n7YvuLwUQ4c/wAUgHpvb2tv64epwsmCW0aReQb3JJH1xdrTadoI7j+pvjmrGllMSQR8/li+5T4xzwrhlKqSFqs0CWPKoHuRrt7xi2zGQo+SQFVSCpLwWJubX26bAD9sYjh+YZCCCwVuVo6iew3jeDjaK0jlIawvBMC2/cf2wfVt4enK3VbUyrXJUBbHbvsf5xgmvlHB0sVix5EIG2+oC/1HzxIKNR2FAiQWEyQALTETdrd7zi2p8KBZZMqDIkyNuggxeLAj+WCcsmidn4RkvJosxI5iBY7zEX6wurra2KXMuHqm0yxg7SBbfsLmZ6DGj49mNCLSAAAbeerdCOlpj/lxSeRqlgRp0/EFNzIAA7DTPv8APDeTrxnzUtKgoAUWJMxtt1Hta3vibjFcU0JUgnSTv7f1H0xHwukWdpEmYW9/W3z/AFwuL8TjVTKqwO69ZJsZFwRAj3O+DjDVC06dIUEsCPygiR2iSfSeuI87R0ZeKgIdQsWtHLv3NsWmWPwgI6knSCxbebTcde84quM5HMK2h9yBJUrpYSdvSfpjrLtc7FQD2BjucTUgSNJqGJ+E/D9enW0YGq0HVgrbkW1GxHQif3xK+QYAH838O0R7741enLHJbssD3P8A/WGxE2ZANwJ+f8sNjXY1fqzASahk9LR07YGrBiPij06b/riB6d7tJ9GBPzjElLLz+Vif6+2OXp6cIUSYGoz6E4I1ENJZmMCDO0CLR6Ymy9GpbkIn0/YH0xG9JpJYj/qFvYC++M61hi4Y80kn1E99zP7YlqUFiyke7f2xyiAgbHoIsJ7nEejTazXm0nfaPW3TGT0nGVuNvntjtKKqSC03N46+nf54HAPUHtuAfkf7YPy2XBANRyR1VAJttfYT3ubbYjDMFFxAPSIP8t8R5uIhW1AAXI0gegj1wbQzKxADU1uDoBeq1v425VGwsB7YrKuWliQIBawJDfqBc/LBIrSp1gSq6lnqZt9fkcP5t/nuD/Tb54Q4XOxUxMwAdrSb2+Yx3VytlBRR2gLv879O3XfGugkp01kdSekj5AT1jHbMLDmmSJn9IHXELNHxAE9gPb2jHDvMACYjaPafbAhiMIJ026Ejr+n0wvKMyflt0wN94p7FyY/LEiLdel8ENVUAgA39Nj33i220YydL7m0AkGDMeuBPub+YGWJXYXjp2Edv8OLrKZzVTALKoDSFUTUYx6CdPS5jA1bO3O9j+YAfoDvi2wAzkK0yzr+4NusC2D6dRgmnWFA/KAQPWbTNp3wPTzMmWlZ9x17C22ODmtVixI6RP9fTBdpkiwocsvT5bRqNjb1MnD5kVKhBLF+guSR3gnb+2KtqWsRzGfUz9MM+b8kEIWZm2QtJtvt0F8GW9Q9KehTVXqUnbRBYFj0Ia3+e+L7wvm2VD5jQqSdRmI7bEt6e+KhPC+YqsWqU3Ba4sAtxMlmIVe2LrLcDquFWtVVFUGQXNRmJ/i8uQRFokY9PPMy1582jaRp1Cx1IagMhZJPpyry6t/0xoMpwwUCp06kYkAkwxZhbZe4IvuSMVWUydPLy5DOTfVp0AdO5JB7kY54j4mDAahcHWsahccogyJjpbrjlsa8cCcf4kr1DSICMjAkTcnqB7SNvXvgE50LCzuZVYJO2kQB1HMYwZl+MqBqCxNhAXVt3i3bfEmSBqVFdkBOphA0qASZ1ALeTM+kn0Izsta/SaggA+IRFgBefU/mB7fvirz9dBFtRcwo32gBgB2iYPfGl4hlvLpksFDlYQTIBmLdyBJ+WMJxPiRpViy308ona1iZ98d5N9M+va089okKIBHWkGEdQALXG2Jm4kK9ASYcTpJJaDNxbcH98U2X8b1EnUqltwRp/Tt6/tg/Np5OWoVSfiF0IIu3NI2Ec1+02xnnxv/V7QZ/KD7uCbOgJJ0k/mmN9vXFZ9/ZmJNSw2N+89QZxcVZU6Ggq4hZ2P+1tNwR3+e2K5wEqFRb1ctIHQQJB9x2+WLjfy1ZqL7wpuKaN6mST73H7YWDNKmDrcSBaw6dsLGvJnxgMSsaSVHeACf5RiRq7k3qFhHQ/QQMJ1S8mIgXNtunbtjnlRo5ZG1/1OkE9cDTpKmnupI73+ZnDrmIMAk+sf0M9sT5QKZLsAAIIix9jEz746FZYujEqIjT6d4vv3GDTjilRQ76h20j6zcR88cZrKwQfMLehsR7zIwR5gdZqFkaDpAQ39zM4GFNNBJq3jaAD89o2wRYlUtAjp+vvt+mJlUTBK3EmTAEev1tgenmjTEK7Em9pi+2/X2xxQrA/EGBgjt7XO8m+LFoyjl5184AERAJBE9SYAv1Ix2rFSYMbyem20qMQtmgVWAFiQTe+1zf5/TDaNhOoD2+oGAjKde2qF5usG/cG20dBhHM3WdjZhJPzG3+TgXYMvNDQATEjv/hw+rQBcvaNgQL+v9fTBiSgSbmwO+mAPQE2/njjJpzE7nobAfK8n9sD1MurQWliPYD5DaPaMOMyVFzA9u3tf5YrPwoLqMwEEgiZIASxE9Rub+uAqlWSbSO2qDMfI/THVOuNNhqBP5gZ+X9ME6VkkAnbtf5YvSPw/iNdUZFcojXIAuTHQgaiB2nEpoANzOk9TrUeuwk/pjk5MtJHMBeBY/X6Yjo5cRBCkiLW3kdvS+LVgiotMgzV1H0Rmj21aR88OlJADAdu2pkX5xB/fHByqaeafYfvaYxJQqhTBbey2kG2wnsL39cZt/BP/qDJOmmAZg2LmT05iRt2GOf9cbYuVBH5RAHpyiOu0fPDDOgFlYPyyfgAB9oJ6kYJymVFWC6aFEkawQSDaSPf5/ph4zPcFu+mgyfhjQMnmHqtXp5sNKkBTTYIWiQeY2N7fD2OB8kEZ38yooCuypTEAkA2J7CO0Ti4zCM/CNanyxQduVW206+YNpmGSofa3aceZUfEo5g9JC5LA1NmiI3G5/f646Xj31BO/dbng+n7wU08jKRci0Qdv0PW8486z1QtWqgC6O1j0CtBE/XBOT4m1KtRqanKIbSejWeZPUSB3t2wbnK9OpnarVZpAN0AkyVB2MaivNJP0mcbnXtm8fiK5EKOJ1HUQAF9YiPUi/8AXGo4PwuswLL5OY3lNRGgqRBaBz2E2sf2y2dpQ7C4emxQt6BpE+vr64u/D3iCplsxGXBNNg3JuJ0sQ7Tcxv0tI2xjlN9N8JJ1R3EeLku3mKtM00IWmCHBLW1AgRHS97nvjP5HNVFqny0WoIuWBudzBA5e3yx3RzBqUy4RlUMNckFdV2GmbgmNsVuUNSnVLoxQkTPQg7+4wz1dHKScuvTbU+E0Mx1FFtOr8Q5aopPUHlVh6X2xQZ/JMkUarCtSktTXW6LMAHQWBAIXTaYiO+K/K5Wq1Qg1JY35ma+2xO+H4rwsgjXWTVA/Pqj0tJkYOPVzT5b8CH4VUI1h2VD8IY6xYQOZeUQOu8d9sQFdZC1HvHK0wQeqt1+eA/IJka2ZyCosFXoPmYPWMQ5zh9dLsjKFMSNjHYjf3x0zflnf8FtqBgg274WAF4nUFsLB41nYuU0CA2k2m3/cYkrmnqkqEtaFLfQ+v6YAYqSSBrN7mxA78pgYlyyaoDSF9CxJ7WnBjWumzYhQKhEyI7QbflkzJ+mGTNmIUO/r/XqcdZnK00Y6ZIP+3b2k362x1RoKYYNTpztc6r+gxXF2KoZ9lAlYAH+8N7yD6bYizmZdyQSRNu5jfrsMT5XKqbmoRJ/hLfpt9Th6KlJVwAxuGexPb4dj6E4x+iAp5UdCWJ3Bj6/4Md5XKidUyo3Ef51x3mqTgiNTgjYQBvtY7ekycLS6nmIUTMaZb/Nh8sIc1aMAET16cu87k47o77m5Hzj9tukYdKpXmblvBnmY7bD9e3rgqnVgzEA9XMx30jp74zWsdUKIc/FO0ltva2J8xSqCCtJnA2hZt6AnvN4xDTy4qQAFA3ubW2JjHdR9CnmB2sBa8d5j9cY04Aq0SSBpcHudHSZ32xN/pYCjzNMHaWgie4X2x1mJdgdShRaQskeu3+RiSvVAWzO5W3QCb7Dryx+uHyWGymXggk2mABuSOi7x0wVlaBeYUOGOw1nSZ6gX7gHAdTNeaVEtyz2BgQLQsDaOk421LPZSqo8yrUy5H5AAwYCy6iY5iBfp2xJmKnDqonUqiLgaiNvff+2GoIaNUMwWlcFRY7wBM73B3tj0Kh4Zo1NNRqz1CQI0iR6BZBO388ZbxTktVVQVYUFbQjtedtR7KvYWmJxYNUnEOJVq1R9VRenRFnTsLW9Yi/U4Dr8QcnrMWkTA+QkR0398Fo4VjA5QbD3J694nDZpEa+mdgAN/aJnpg1WfgGma0srSSok6YEwNxB+GTP0GD6HF184SAXUEwwusnaQY+X/bA2b4eUADSjbwTE/I37XF8UWeyBpMrUnIYjUQsyp1MAsjc6Qp+eOnGSr1Go41xKuzLTR6lFan/Ep6iEiILMs9QRuBuMZM1EpVSXIMMTpEEX7xtbGq8KeEWzuSzNZajefSY8rEnUBT136ydLD6Yx9fLeZ+J0aWiIi/f3kY6yZ7Y8t9I+KZgO50/CLDFzx1Zp5XMb+dR0t/z0joafUjSfnjnLcLULMAgj4oBtbbr/ScG5WmtThldBzHK5hKi9YSsPLb35lQ4vKWZFl+Wqr8FpPWqVnI8t6Kkgxd+ZWuNiNJ+ZXGa4rwlaKmqrlbCw7sIIJ7bjFgnHctQy4QMSVUF1YMlRmJl4JtuSAJwB4t8RJmqSCgroBdgwHMZgAaZuALd+ba2OXHjdjpbFRkM6CCJlWKllEAErtaOxI+eFWqUQdK60QmYYSF9mUk9rEdMD/eWQRVpQDtrQgib8r2M/PHf3eQuoFWIlZtqHz+vqDjrjnWgPBjoGtvMGkXpMG1bfC3cLePljjM+FKVMtOtWU8wYq0dYBiCQJm5/TAWT4h92JV6YKtpJ0wCCLgiLTfruMX2XzdOvzKoMX+KL93SZYRPzjHG7O41kvSrXJRBux1W0gsF2kkiI/a3rielXZQwFQrO8E6SekiRuPpiwORCkMrMWIAeBEydxA9OnQ4H4rkA9J6qAq9IxWQ/HBMLUUA/CdjvBjvjH9m+PSnOYrdWT6L/ADTCxFSztaPzn/PU4WOnj+hp6jU1YCHq9D09gANr9z8sQZriOhj5aCmBYgklvnO2BqayTAsN+aCBP5ZM4lylVRsqk+sn6436Yc5uiWglmPe67xbr+kYlyeZ0AmT2FlPtFrY7zReowPKvToB7gKBiJqTzzsVBtsJxb0lzk81q+MVWBFpZVHsIv06RibMKsEaaSAReXLW99v1xU5dz8IJgdhJI94Ed8TvliIMEDqTuR/tA9fbbHKtpfKYHldmH0iO0+nfDCjBOhSB/F1/t++OA+o7lV3JXlt6z1wQlIqFEMV3DNt0gre5/vi0Ygqo6/FpveCSW+Yn/AC+I2UMAUgsDy2/bvgziLCLFiSPzdvnt/fAXmaT0DCw7T2Mfy9MRPSUqxBF77RFwTYdDOLHUSDKja5JmPecBCuSQsKDs25PvB3xPrbcJJNpnbrfvfGKXeYyIJhtJEev8MxI/vvhU2pgBTAiwuTboOnt8sS0xTYEuAhbedz89vT98NWyY/JBjuF37WO2/zwb8NHarAkX6SDBHTpM/5fAKoZmfzQZ1GJjqTc4nqDmOo3/hERuICybnAuqTC376iAd4iN/1A9MPEVbL4oqUU8tAQB8ySJuAvMLGLEDALZliNTz3MyCY2Jk7Rb0n0xzZCVdRqdDJAuIuObebRhLwoFBUeFRjAMEuxj4aYkFjMeg6xjfTOHokMoEm1yxOmBeCev8AkYWVy+ogqpMWAPxHu0wbn02xDl6DRBhVDTAIEX3Y3LMBtO2GFpOozupH8ytxjN/xrFhmKzlUpMqqEEFXXmI1GDJgzcg7TA7DEmT4StQM68zJbQGE7yB8UsI2/fAdXMM66SZEEMA12A23N73/AHwRkHy9GKtd6lQrdVQRYgSG0737wPQ7YoMz0132V1KeUqV/OkKyTsbkN0A3OkkTAFjvjF+JMzlFdhSSdLNATSo0yYDRaQDeCcS5LxJ97zuXp1V0ZV6yqygkSCYgkQY2xqPtQ8EU6OZpHLolOnWp6dAgKWQ9JtqIK9emO03P5MWzWGoZJs2stmEQf/TMjYbFv64svD+UzGVasUp+dTemEJp2jmVldZWCVKzHriqzfBzTYrZHBiZsbXgHqRF7Yjo5fM5YnQ7AHm5ZGoTveAQTbqLHtiv7E3Vj4q4p5yU1SiQqqWclDduzHrEb+uK/JZOhVhVY0Wg6ySWpiBudmHoRMYPynG8wSNBkjU3MBsom8RAPv37YBzXGnBNSpSSZgxG/pIMCMHGWTI3bN2rnL0MypKmtKuLO8VKVQAW7jV/tMz2m2KnPtqnVTCtYqyDlnb6m0gx7Yn4V4ypUzI1UyRBESjDs6SVP0wS/Ess7h6JSmTGtJPlv7o5t8sWWXuLyl9KuhURtSuiMbFjzBhboVNgfY4epl1GlqC1abAxJaYPowCkfTrgrifApJrUo0zzBTIWehLGIFgJjp74iy2eqUvynTPMpvqHcG9jHqLYbZe+LPGWdchdLxE4Hl15OxDiLxO8bzN4xO/EQpV1IIUX3OoEQQe4ixH88BcQZagBpxD7C1z2AIgGN+3TFEFqU7nvBIuPY4zOPkb10075qnJ5lX0KkkekhoOGxQDigFjTB9cLGft0acq1Wrp0rJgWsIELiUuTUgwI5TYHb5+mFhY6pLW0UwSxLMeo6e/y7YgoZsG14iRG/zm374fCwSdab7WSVtA02YbzeJjqIF/0wNRQNebTzG4gegwsLHI32npZkKwZSDpNpHXpPf+wxPV461afMJc9yAIA/hHT5YfCw4glSqADN52/pfHH3SIeIDbXv722w2FiSY0mIYlA0qYvBHrYiTvifI5eV6qYBgN03wsLBfSTAAqZZzEG8QI2+R9sCpVgEtfcGCR09DGGwsENdZVlqHkG3U794n2wSaQ8sM0BibEAksBNmPTbcX6XscLCw3oaGzlDRUDkHSV1ATIAO4EyQIvHXAlPNPUqaqjFm2k9uwvYADYRh8LGp6KQ5naBII9Jtv/nthLmtAjSDq9BJHv0vhYWM4dRhC14Ei8En91vjmtlmb4h9DAv85I+eFhYvSAfd/KZWEkowYTtywfntj3j7W6Qq8Kp5jfymp1BuDpcBTH/UD8sPhY78bs7cuUy9PH8vXDgGqeUyo+I94uDME2wcuYWiwVwGRhDgXqLEmEZrGAZg2O0YWFjhZ3jr8aLz9ChlzTJLNQqXWoiqDBEGVa8jVMWHbFNmHDNp1eYslQ8RqM7gRYX2I2wsLDPWi+0Oe4ZTUDUoUDcj+Qj+YxV5n7sbLTcW5WB39wxtfD4WOv0tsY55EdPP1QrUlYlX3Bi/ucSffCqlOsd7GflY4WFjWQbVjwcqywrMTu1MqABGzAyQ3TtiJsqTdTM3jYfIThsLHLlctbn9dcf6cR/n98PhYWM7Tr//2Q=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8" name="AutoShape 4" descr="data:image/jpeg;base64,/9j/4AAQSkZJRgABAQAAAQABAAD/2wCEAAkGBhQSERUUExQWFBUVGBsYGBgYGBcbGBseHBoYHRwbFxwZHCceGBwjGRcYHy8hIycpLCwsHB4xNTArNSYrLCkBCQoKDgwOGg8PGiwkHyQpLCksLCkpLCwsLCkpLCksLCkpLCwsLCksLCwpLCksKSksLCwsLCksKSwsLCksLCksLP/AABEIALcBEwMBIgACEQEDEQH/xAAcAAABBQEBAQAAAAAAAAAAAAAEAAEDBQYCBwj/xABCEAACAQIEBAQDBgUCBAUFAAABAhEDIQAEEjEFIkFRBhNhcTKBkQcUI0KhsVLB0eHwFWIzcpLxFiQ0Q4JTg5Oi0v/EABgBAQEBAQEAAAAAAAAAAAAAAAEAAgME/8QAIxEBAQEAAgIBBAMBAAAAAAAAAAERAiESMUEDE1FxIjJhgf/aAAwDAQACEQMRAD8A9Vz3hKhUc1VDUax/92ixpuf+bTZ/ZgcVb5/PUnNOiaef0zM/guhiwd1mk5mOUBT7b4G8L+LF4msGslIqSr0VbTWYixJmGRDuAsmDdtxjZ5fLrTUKihVGwAgD5YQ8041xfLfecr9+atSeauo1kamEJQBfKKzTUBjIdWYyBJ2xpPDHFg4fzGDVKql6b2irSUQrLBIBAuy7guTEEY58QU1r5+llyAwbL1NUiQEarR1k9iRT0DrLz0xlPFnhzLqHqcMWrTrUjq1UHjLh9tJBlWqHVp00xN4aBhTc8LyPmcPy4Bh1pU2RuzBRBPcGSCOoJGK3P8IpnJ13oO+VmnU8ymkFAwU6wUNlaQeZYmxvgbwlx/NJlKLPQTM0fLUCplG1ssCCHpNBJUiDoJuDbAnjbjlJ8lmny9QMKqCnVT4XRiQqOyNDKSDoMj+DscZNCihlkyqU81kaaeUDSR9IqUVZwJdxEqdP4kspETDYQ+zrhubr6KdEeSaOpGRiAzh9JcaWlrQL2PTvi+qZUtUWqyFaOXREdLy4KmWqKLfhqQdJklXaf4cdZvw2hzwfLucs7UGYtSC6WPmJGtCNDiD7+uIvP/Fn2OU8saH3N6+ptXmMzKw0ooLQnLMgkxMWjGQ4p9n9SnTSo6mlrJOsqnlFRPMGFTcgSFF2FwMevcez+ap16CZlUZAKharRV31Lygl6PxAC0wxBntIwfw5stUQqtRa4i9RmDRR/hA2p3/D0gDAteJ1fB2ffLLXRxUpeappURUZn1NZSKTAqJvvEjAed8L52npGZyVRkDmNKcx/Myq1KbC+wgXx7JkeEO+Xybo2mKsKmoxy+abPBekOX4RK2+HpjU0eLMhCVlMmwkDWf+XTy1f8A4Q3dMSfPGR8SV8sZy2YzVHQpYpIqJNoBpmNCkTJhrwe8afgn225mVp5inTzCoVY1KcoxC3JgiGJXoQL42Gb8NZfO1gypTdQKyTqZdBNd9OnQJViNSydoUAYzPiX7KDltWaQKFXXNNHd5VlKgKGQEkaiSZ79sQxuvCvj7KZ19GUqlHi1CqImBJ0CSVgdremNdk+IBjpI0OJ5T1gwSp/MJ69OoGPk6tTqZZ/KzFNqbrGl4IqpDSTSYEA2n4pj0x6L4W+1lqYCZvXmMsL/eAp81HO2s6rCZvvvdsIe7zhYpOF8eRxIdatMgFKykFTJIhosDKkTsTaxsbrET4WFhsSPhYWGxI+FhYWJGwsLD4kbCwsLCD4bCwjiRYWI6VYNMflJU+hEfyI+uO8SOcNhYbEj4WGwsKeRZj7MsuKSZqglHN0VUtpKvRqFTEnXRI5kg/kB+IXNsS5zwoiqGR+JcPtIelWqZnLkdDKMWj1OnGpy/H8vSqtVoVqb0KrTWRWE0nMDzdPxKrGA8ixhv4sXHDz5FTyD/AMNpage3VqX/AMfiX/bI/JgTyBadQ16qNns3mdaJTU5R0r1HADOQ6VAHCSbiYBJDEzg/I8OzmeQ5epnqaJRiqMuaKpUUCdNOqKXlMCACSFGkStzONTn+F0H++5qoi6qOZkGSjFUo0FZFdSCCTqi/xxiqznhytW4fUzBqkJ5ZrrTqharkhSRNT46YChFA1E8vNuVxJZcGz3EaVGhTpLkaw8tCqDzkqKhAg1CJQWvJiTMA4rvGmRzNWmXzuRp1OdAtSlmkBRTUXlQPTB1MLSSd+gtgrwUuapZKg9MOFddZgJXpkmblOSsh/wCVmHpgjxH4javTpUTTkmtTLGlVYHllhyFBXQ6lGyGwMGYwa18qPg/jbOZQ/dauXr18xqlqTCk7MGkqwqU21RogFmRlBEahsJOB/aPTTON56VcvRo02RVNNqjAM68rMgICoVIBHSAbi9nX4JRCjMq9Op5f/ABqVOVDITLCtqPm1DIBmqY6kQIwRwvMa+IL5Qp/jZQsRCxTXzE0KVH8KRyW5i20nAkeY+0LJtnSXqlaQywKlqdVW1GpqldSA2VQZ29bHFRmOKcPrBs42bXL1w63oVEVtMQOVQRVczrIYGDy2FzaN4KY56sMvXNBGRUcIoJIKEvMnSAWdDAA3MQAZl4hws5OmXrZejUg6jmVILsYiK6VjqcEWhXaPygQMSUvhzjGaprl1MVPxKjqHZTKkVF1aaKl0ILQRDC4PLN9bWzVOukVj5j1CESk8CgWnspK1QsaiGZiI2Bxg+HLls5VoLRylBiiZipURlAJTWoRXIXUzqCQAL2FwMXeU8AZUmoapqBa66aPk1KiLUEDpqJeoSJGskFYMWMUR+C8JWnWzC0G0pRfymWYMs9RlYMFPNqAgMHEtaIEXWe8RBcvVGcK030Oh/LEiLKx55lTNMtuAY647L+FMzlWr06VastMVFAYNTidAbmLqWLBHkFbyDA7V/EOGVauVrGtXdgoLVPwVYl1H4a1XEOGmfj0kSgg3AkM8VPl9SZfM5ujWpMhZClLznXsqJTfzKYNiIYiRBsQB51/ptWkGqIsUqZ0E1CiuQXJB8piSZEWGqLTOPVOC8ErUKUUGyq+YAxQ0i1QqwB0BaLsWWNjUM/8AL0z/AAmp+LWNXLefVp5gszVIVtGzqAyuiA3liw+EnVN8QUvgLj1bLVicpSFVSStWiWH4qiTpp676+ulRzXEdMey+E/GdLNXoHUgQM1Iya1I6mBUrvAhbX35SRAx5Z424NUr5qrUpUWy8srErp0f8NG1nygSTzgyASdS++KnhPF3SqXFSlk8xS2Ip/hVCsyKqpIvEAgRIB3viD6Wp1QwBUgg7EbY7xgPBXjhc0zI4GXzViaDnlcaRLIfcEyL3uDjb5XOB53BBIIO4IJHzFtxY4SIw2Hw2IHwsNhTiRYWFOFOFHxxVqBQSdgCT8sdYqvE+Z0ZZ9yWGgBRLHVaFEiTiSPhvimjVRnZhS06dWsgCHAZSG2IIPyMjpgjivH6OWUtVcKouTvA7kCT+mPnriGbYZOuxZiWamgkkkBdJgSTAG0DHfA2U5XMkOXLIhYFpNpME/W2DQ9r8FcVSt5xpszKz+YCQRZpUb3/9ub98afHm32RvTKu1lcgIACYjmaAO9icek4YIWGwsMThJThYacLCmP4jxXLVhGf4fVTpqqZcVVH/3KOuB9MZ1HoBvIy+drPqcPlBTqLVhlM+U6VZNPR3lQUkEyDO6fxCKzeXk2Sq8As4bVSpg7Fip5m7IL9yBfEGc8C5arSqJVQValUc1ZgPN1RAKsByaegWAPrOS80+zo1q4Y+WuYJzL13RnZNJVllqepTTOqoAAZkBHEiTjVcb475FDOUqtKtQStSqNSDrIFRlYvTVqZZSCfxBfq+0DGd8BcA8nJGr94q0M1TGv40VGoM0jSKgKFX0sQxiH3wZ4m8R5iplGOXc5ymIYVvINEo2y+W+oLVeTp0qhmWB64C2v2cV1bhmVggxSAMEGDexjY4L8QcOp13oJUQMCzzIvak+x3EEg+8Yy3CvLTKUKlfIVEijTPn5dlLRoWGY0mWqLXiD88QPxfXXUJnTTRUqEJmVPm2KA76Kg1rIF2aATubSvsTnvDyZpzlVdw1Mfiu34iaLgCmWOpWY7hWAGlwemKDJ5TNcO4idP4wSiWYsSTpeqJcSQw1VCCZLRDm+2NctLMUkWr91/FXmBosrKVIH4LK2lgukDbVDAN3xDX8R0amdpurjQMvUSqjjS0ebTDKQ0GU5iQJsrjApQPD/Fh+8ZgVv/ACbNUAJ0F30oiqBzDlvqM6Dvi/GXy7lRRcVqrzNZn8x6aj4mBP8AwzfSAALnaxwNw4KtGsGPNRqVWVn5g9PzGUBh+YSmgjeVU7kTDQ8PUHptWZGo5hmgrSbS6N+WkItYQdUQZLbbSV2a4Hl2q3T/ANOKmxICUjmKurTGzQLRecF+X5BNM110BdVGjVJZ0S3wuk1FdSAZKtAYDocUHDeE51a+ZbzaeYp0q2h0rNUUMQA4csm0GodwReSOoLqeIAqCi9BsnpbV5ijXT0kuAWqU1+EhWQFhBPMbLBNOJuDeJlrJmfvFpr6AHV1ps4p0gNbkAJpChyLQZO4AEviThafdmy7kVDmGprRrg87l6qLU1Mv5rhonS1zFiBJ4GztBmzL0KbVFaq2hUAKgEKCWLQqswRZkmYnqZG8beH4prUp0xlT5qn8KoxJIliTSUClICkzc2mcPwKJ8PCvRy9GlQgOyKTSIAhdImop+Fh815iAQcVnAOJK1Spl2VfxEp8tYm5Bqwg7khgZJEgMeuLHhbZmlkkq1UFb8NdFSk0VkhYVTTqcrgmdUNeTawgHgJTMAU1T8WnQpeYjC7KNeo8w+NlaFMcoN7YkH4Xwh6ebfyXo1XDVQUqj8MhPKAad0/hB5p0H5NxHI5XNMKdSlpqk1SwJEgh6Y103TleF1QBbYAAm5WRyKUa1HM0rUqlTMU9DhnCw+lBp3T4RebTtfBFaoWzCrVRENZswp186AahYfDYFbG3MWPtJ51xPwvmaFHWIqUV0P5gEVaOpm0mlcHZelr7AzGq8MfacKa06WaeetPMLdlGoahmEG25vsbdb4teHZFqYJWqr6fI0o5OqCxEjTcSI5SDY7g7V3E+D0M6VqkHLVHZ+YBQ1QBwDrm1WDcAbjr0wh6nRz4sGi4kMLow7g9N+v1ODJx4/kcpn+H1QcsRmaNUMVoqsooBGrSmrl2JGgmYNsWmQ+1iksDM5evlmL3AV2QTb+GQZ6acKemYWMflvtQ4ewvm6ans4ZTvb4lHSMdD7T+HgSc3S9hqJ//VTiTXYWMSftSyrEimMxWtIFKhUPUj8wXqMC57xpmmH4PDqwJV4Nd1SQsSQo1G1ut5xJvDWHffGL+0zxF93oKRJIcWU80xY9vXEOZyPFKuk1sxSyySZGXTU4GhjIeoT2jp6XjHn3ijLJli4apXzHnHlqVCS50gXAmSl3F9p9MFSg4u5bJUuWC9YmLTb0BvfBPBMuBQrsGXnpiwDcsMReRB+ROOOKZ0U0ytgbFgp19+oUifacS8P4j5lOv+GtOF/KmidTe5MDoCTF8ZDT/ZSzfe6YEsAWJO0A02Eke4X649qx4N4C4rVpVlNNVZiUQAyJDsFN53g26Wx7xONcRDE4YnCOI6tTSCT07Y2Xc4WM3mON5dmJNd1P8ILQIt0thsGjRy+Esk6rpy9EgCFZFAYezpzfOcQ57w1opOaOazVGEYx5nmqIB6Vw5HyIx5NmlpHipSlTpLSNYUx5JamNJYLM0XWTcmfbHpXHvC5o5Wu9POZxQlKodLVRVUwjGD5qsYO2+MS66cuNk2s74f8AB1WplstWpvSr1KITQMytQNTgCaRGt0CFYghAfheSQMdv4jJZ6lXLVadBGdCilKgTNsukiBDRpY7KRqYkTIOCuI1c3w2lTqLmKFU1RTpClUpaCzBYQgrUAJEhS0WWCbLgTP8Ah7O0KVWo2Xo1tVGotXRVnVKE+YEemCawcklpJYEraFAQu/C/GaBy+W+8VVpaaVPRTqakWQigMTUVRUbqIsOkm+JeMcQy1bPJTq1KbU0oF2UgOH1VF0gbg3TUQJJgdJwN4P8AGH/k6CVsvXlaNOWp0vNpsumFceWWMELcEWMjGbzHFMn/AKlmXU06S+TTVSfMy7q7TLADQ28ausGbwcFVa77hTP8A6PL5ilP50dstS/6HN/8A8RxkMlUq/wCoVzUrZeogpsp89C1NmFSmrosKgd9WhS4S5UjSSJxm+JeKM7SZUGedjEclQVNINmLGLkCADJuRfFFneMVVCLKwilVkE6ASsk6p6xe/XY45Xn/ijV8G4wYohUZPJd2Xyqw5pbzNAp5jkOhVOwPMKZuRfTZnxeaejOFibEBa1B6OtLwPNjyjUM203FxEFseSVeNOiU6aAK1MyD1DEDmXrJI1TO5nBGbTUUavm2q+ZeSrkBmYao1lYgMWMCJt1vqVN5lftNy61Mwaj6UqlqpRAX8wwgFPUDygxBLAdu+Asl9plJKqslKtWKklwR5ZZWUqEA8xtSU20adUEDV3xR8DyOWLVnNNa1BWIgAq7JqIDUyVcoeUN8QsSAb40lbhFMlK6Uc1TVtaIjinXXSityhaxcwPSIOrbThhrOZLxlRWs1X7vUQsSG8qqabhgzMXRla8q6jSQQdPtjvO/aNWD06jVKzrTqFkFdKZIAmAHUaS0G5KWKr2xN4IrZhyaFNviRXQa/KndgU102U6CWYRA1QRMA444jXVc0PPogtSNXz6ek3ioDCMpdQdO76ViDcyGEh/DfHtB08uv5gREcCmxLKWYNolUKqAAdMaDMkmBbGw8OVKJZW8im7VaQmCgAhkCBVA8xQuqPhkkk948r43lctVQ5iinlHzH0pqBJWZ5gW1AhTGwBC9TOHzXCK+QNI+arKyBjplio1KealUClSG03IANhPZ0PRMjlG8xNFSklFXqoyVSWpamSsbE6XHLKkzYkbxGIMhxsgUhVBlTViooapTZIdmRgAXAYuHJN9GiY653hvHlp/d9AKkN8Xxh5LBpIvKl7AoDJNyOY6rJ556Ip+cHRypZgAqgL5FYoVZgQVgkE6hBtAgQgU4DlEyzhFr0aFNiNJVWDtyOASRqBOmCtpueo2ezRKg16epFeoGOr8LSHTYH4JbSdvhiDcHEFTLIUDxpd1pjVUqlLKw0km6mVa4BMAd7kmpWrU6TtJreYKighGJ5mo6GAMCQunqx5QLWwpPxKvozKsj6KagOARUpmC4D6HZQLQD8O5F8aKhVLUjMsRViYpVFkECbGQNsZjiXEVbMoop6X8p10hqcEsGbWyN8PYiJknqBiy4RUYZb4FY+bTiaOr81IEEhjFgeg69RiiW/D+H0ismknxPB+6mbMwIt+nph+B5GloI0AFWIIFACI7alNvnh+HMKgf8JOSowny2+IQZ+H/djjgb+YKsUlGmqy/AbQFBAlRbUDvhApK6CueZvgH5qafmMnlIMXwPxMgujBA4CuYOpybAgjUIPwn8230wPXrVfv4Ug00NC+lVA+MwZ1SAdv5dcRZnJ1fvKOahCBDCmoZg65tBNwOm0gYCueIF2o025t0aAVXptsxm8/LHj3jyPNEaWgsqlemkwwA2gkqR7euPTc3mYylKsxXWFpuouzCyndmPfttjxvOZg1MzpUE0/NJQsLwSCZ6bjByqR+IaI8+isgBVAPxk3g/Cnxb7dcS5fJFKFZmQpqAjkZRaNizEtvee/wBKzxJWZs1V0yIhZ1lRYC8DBXD65OXzBKqPh+EsV9xqJM2nfGdS88C5Z6mYpKpg66TSRFldWO3oCPc499x85cHfTSqkMV/BYgjV29R2nY497yOcIoUtZlzTTUf92kTt3MnGuIGTcxit4vxY0kLoUYieR2CzG4Um2r0O8b4nqZpaabidwD1J7xihzXF8tmENOqynmINwCLwFNrHcfLGrRrz3ifHqVSq7nKwWMmNB6dxv3w+MzxvgSpXqLSKvTB5GOmSCARPrfCxx82P5A34IyJekysBuUZTIG+0zOIMxxfNJTZPvVcgqQU8x4IIgggmI6Y9Ky/jTPGp5CUcvWfflrVCADN2LJGke/YYA45xaumUrpVyX4lTTrrGrTbUxdAAo0g6bhQq7A+5xceMnqvVy+p5fDJ0/Fee83Waxqso0TURXsVKleZdtLH/qPrjT0/tOzYoeS4p1FamVJZTqjTB63/7YsMnxVFoKj8MqmpBZ6hpUmliSXYkNPxEmOgjoMYrxRxvLtUY0AyBluhQrpYdoJEH3N5wcvJnZV1wT7R6uTWjFBSgVICtA+ECoLiweA8dHEjc4m4t9oqVaj1lml52kMpAOoIoALEGTBLAfLHnqcUMKtogTMXtBicRm5HWx5unU/W+M92ZyFg3Pfis7oi0lZrCDZemmDfrMycC1EZSeYkmN+u0T2vFr7YRzBkMTJiIG3Tp9cc1aRhm1GAA3vMWxrRBlGsXVQzAabKYEWBgMfmd/TEIfdSsNIIaSCsGSABy3ME26YBp1SZk2F/7YnNQ1QIMPEg946H+R+WL5K34JxJAoDapgwRA5iZDGVJIEkwIm2Lf/AMQ1tL06eZZESlW0htTElkiAXkq7iRIC/VicY41CoG0iRb0jf1xPSzbMkFYJ9fjmAQT3IsD641KrG34dnavKrD7wTQp0QgJIpwx8s/hkKRrYQhn4oMEHAWczS66CU8uqVNFQuZaQxrnSzSPyqhAmReTtGIk8SUKmla1JlYUhTDgAmnL0yXAkatKrUUA9x3Y4M8PZvIVKrU6tR1px5bPLqGHm1D5pgm+kJZrAkn8s40K5/wBSoigUUoqJVcU6bIXOl3pzzkA2YkEnsYF8cZjh4erSCt5yu5RYTSCIDDQrCygfxG89gS3ObWk2ZejSqg5c1R5bt5bBlmkWnY20zJswAHfFr4p4G1FaBFSjU1lTrGpDTWGKKwDFNiRMEgmOokWs3VyjIoIRtJCak1R5gKyrGJgkBr3gzHWL2n4wZqdCiXD0kbVSqPGtGFMjyyzfkm1xcQNtlxTgdTJUaNQqVBKPrUqZUmxIAkMHgCehA3GKTjfAnytir01qUxqUhguoAd/iPMD6GekYsT0qnnKeYzdJmpFZkVBSOrVUXS2pdNyqqF6XKnci8lXMJOYOtWWmHZA2qkWDLSIdYGk3mBo6HuMeecI4g1OtRVl+ENDKyhnRuYamSTqmZuTFrY1uep1lqOFMyHcDlcAaKD2Z2Dadve0DtqUD8yjU3NSqhVwhZ9IVwqtrIKtoi0mLz8Q6WsslmEZKq062kiqjEFmJ0Oab6h+IAdJJ2/nir494no0c75dalSBGiRDyRNRmEBIIBgfEYmL3ily3ieitZ9MqFYMjFyAUBU+XE3A6X6AzbCnpvDqDDzFWupY1C4NryqX+KPTE/B8saa1D5jMfNcxyjczG28yZJ79MUnhrM5Wt5y0keoiuNLCJH4aW+O0QYHYEdMccPz2XWvWWpRYHWQOU3sDI5uojqdvXCFjxBqbZxabVHKtQLPBN+cwOW46/K3XA9fPUWqBK1wh+MipzDTUgzurXv7HuMUfF+M0xnVCAUaegHU1PcgnUtz1BH64R48rtUc0QaZqpdIBUKpCadwDq5j8t5xzvOSnRHHuJU6FLKoysVdqYcnV8EWsSB0Y9iYxg+EZbzMzrOgAEuwVIA3MA/URg/wAZ8caoFpQGl1bVNwEVhpgbdfr64l8PZZfu9WqVgAGASbmwMbRN/pjnz5/MGMSKLGrVeL6tX/BZusjffpti9p1TWy1VyOZyZ00xTUEGwVRsOvvOOM0alPUUgbBdTsWN5v8AX5YNyFIHKmGWWljBJA36nrOOM+rb23iq4ZT0Ag/mBQzYgFSCTN9vfHsXh3OivRp6G5UGkEgmSvLJ6/Es9OnrHj2RbU6zJkwZBjYgG+/S/tj0r7Pc/wD+QCTpK1KoLSJP4rRHb3O37d/p7bazemgVUqeagqgsdirQQL7R6gzY/oMeReLOG1aFZ9EkSdZg2ExJtF539caDOZ4ZWurU8wgIFVdMDkhSLxOo6tNu4+eKHifF0qpVZmY61XSTEkoUJ1SdizHcXt0wcuUsys1lqnEGJMgn1w2I6skkz+n9Dh8ebYzrrKcWC1AzIQu5EBZ/Xb+mDOI8aRzqCEAlCJdo5SZgDvKxtEWxRU3HaImJAPpiamQ6wbAdhf6H5Y7W+PTtJo3iedD3YnSbgM7vI9NTfuTitr+XpJRewXeDO8gm0X23P0wmSYHaIP7YjrqVF4nFx5KSCjxL8EJyXCyNAB5dobe9vfriB3Gg+p/XpOOqFIXnmHwgjb9b4jZeUgXvit7bmekJuNo+mO0QAEA9L/3xy+ZqSCxJgRt06b74ZWLSZA67+22NdmSJQg0iTA68oN/+2Oy6gGBv9MDlx7YkpUyxgRgtp8YZ3J9vnh0zAEahb9tj2/y+OWP1BiP5/phiZ9sO0WRYUs9TlCYNjIMydO2ohdyBH02jBPCuKU6dRtasadTTq0kBoBY8hMQbxPSW72q0oAAMCNXv7m30xJmT2Zhb+I/12xbGLV3xbjyuadRYPlNy6tJkBEUBhdZ0rtt6DYD1s3RKqEaQ7ankEFTJgA9Vv02xW6Fi/wDCepN/r6DA1GxgCbg+pvthl1lquN1qTUtYratRGmkHcmmNXwkMYMg6rbGe+BOMceqVqah6jOFEAEk27GR3k/PFO2b1AyJMyLmx7C+IqjyTa8/5bDpyictVKmmyxCMCoYW6HS20j09++Nhw3xOW89joptVU6FBbQhGkhQGYhVESBfqI2xhKZmxn6nt/2wkqyp37G/p+0jDt+Fj1H/x3QqVqT5haNVad7pMQlcFTIIc63mQBJg+uCs5xHh+dp1no0aaaVBRkTTfQ8qRpEEk/Ihd7g+UmvzKyWZBA6zHue029cFZTxAUqalUAVU0svSYjV7zJ+Zw234Ux6hwWvk2NZTRSnqcMDDSpCUwyQrLA1AkDfSW2jFZS8StSarToooY12qU3YuSgBgaZnUI2DHriircRBLuDBZjqAJA2GlgB22PcE4qGzbayd5JJkmNtjER7z2xzv1LnQsxe5nO+Y+uowL3MMZBN7ybn5xfAGaUorANDMDMST722vba+OE4kBpJQGCtgx9rm897fXE/EOIuv/DhdUavL5Zm14vHoTjnxtvs/oXUzKsEUMrAKDaCQAAIN5Btt7Y0GecplfLSFMA9DEFh2gycZbgtFyykixnY1BtETeDJ+semLLi2f1nRJ1KgIABH5iB1sTfuYjBznWR04ZL2hz1QsitMiOoE3ta1hiwGXjL6YOowDaIEXPpcgbfXFFw0O5liYifiPXaB0Fpt+uLitT5QJBYxZjAA2lz0mSeuOcmN8uwaIKWnpBW8AR0k22n++N94czlPLZdg5kB2qyQTpkgxAsQDPbHm3FBFNtN2Ih5JjbZYpyRN5kdj6gZvjNQqdbysFQIBgADa9rEb49H0+VnbjeOjszlqn3NappqaTVHfVqGpi7kGR8RjTFu49MUlPiDRzfAzSR3Pp26bYjfPnTAEgC03j5dMCojNciCdibDBZt1yWiUkYTqqL6DTHyuMLAS59RbUR6AmB7emFhyfhIUoBR6DDVK/b/BguhkWYEsDHecLMUiRp0BSIi4k/264zL321N0M7gRzTquZ2HzxxWYFfWOuOavDqmqIkzFiD2xMnC64+IBRtcqP541k96srmjWJAiBpwO1cgnoZvHrg4cJtqLaf2H6/tiUZBWGrWCQY+FyLDpbBLIZLoFtRg7W7+nTvtgV2IYyZxcnIjTOu3ou3bDnKU7Se942tvhnPGvGqZTJFsFircm20f52wf90pAGSx9Iv8AvbbHQ4YCfhYW6x6biZX54Ly1rxVrEEne5/wYLyyiJMfp2xMcqi9zboT9DMfpOGSnpIKSLzv1Fx73weWs+FRV8yhW1mBgQBv8hi5yhGqDoNlJ2jYd8V4ogbDf3nr6wOm2JaeXMWWe5Mfr2w+eH7en40T5sAaZpqLR8QsdjiirJUE3JExIJ3xd+T1Ij1mY7X6YkNNRaZntMextvg8++jPp4oRlahB3P1wSeGPpFxM/xDFuaSxZf1wyUVmDYR0IJ+kj98HnWvBRf6ewO4kH1xOcq5kl2M7Dmjrv+mLZcuDdgBHabnbv/LE1JLQF/n7YvuLwUQ4c/wAUgHpvb2tv64epwsmCW0aReQb3JJH1xdrTadoI7j+pvjmrGllMSQR8/li+5T4xzwrhlKqSFqs0CWPKoHuRrt7xi2zGQo+SQFVSCpLwWJubX26bAD9sYjh+YZCCCwVuVo6iew3jeDjaK0jlIawvBMC2/cf2wfVt4enK3VbUyrXJUBbHbvsf5xgmvlHB0sVix5EIG2+oC/1HzxIKNR2FAiQWEyQALTETdrd7zi2p8KBZZMqDIkyNuggxeLAj+WCcsmidn4RkvJosxI5iBY7zEX6wurra2KXMuHqm0yxg7SBbfsLmZ6DGj49mNCLSAAAbeerdCOlpj/lxSeRqlgRp0/EFNzIAA7DTPv8APDeTrxnzUtKgoAUWJMxtt1Hta3vibjFcU0JUgnSTv7f1H0xHwukWdpEmYW9/W3z/AFwuL8TjVTKqwO69ZJsZFwRAj3O+DjDVC06dIUEsCPygiR2iSfSeuI87R0ZeKgIdQsWtHLv3NsWmWPwgI6knSCxbebTcde84quM5HMK2h9yBJUrpYSdvSfpjrLtc7FQD2BjucTUgSNJqGJ+E/D9enW0YGq0HVgrbkW1GxHQif3xK+QYAH838O0R7741enLHJbssD3P8A/WGxE2ZANwJ+f8sNjXY1fqzASahk9LR07YGrBiPij06b/riB6d7tJ9GBPzjElLLz+Vif6+2OXp6cIUSYGoz6E4I1ENJZmMCDO0CLR6Ymy9GpbkIn0/YH0xG9JpJYj/qFvYC++M61hi4Y80kn1E99zP7YlqUFiyke7f2xyiAgbHoIsJ7nEejTazXm0nfaPW3TGT0nGVuNvntjtKKqSC03N46+nf54HAPUHtuAfkf7YPy2XBANRyR1VAJttfYT3ubbYjDMFFxAPSIP8t8R5uIhW1AAXI0gegj1wbQzKxADU1uDoBeq1v425VGwsB7YrKuWliQIBawJDfqBc/LBIrSp1gSq6lnqZt9fkcP5t/nuD/Tb54Q4XOxUxMwAdrSb2+Yx3VytlBRR2gLv879O3XfGugkp01kdSekj5AT1jHbMLDmmSJn9IHXELNHxAE9gPb2jHDvMACYjaPafbAhiMIJ026Ejr+n0wvKMyflt0wN94p7FyY/LEiLdel8ENVUAgA39Nj33i220YydL7m0AkGDMeuBPub+YGWJXYXjp2Edv8OLrKZzVTALKoDSFUTUYx6CdPS5jA1bO3O9j+YAfoDvi2wAzkK0yzr+4NusC2D6dRgmnWFA/KAQPWbTNp3wPTzMmWlZ9x17C22ODmtVixI6RP9fTBdpkiwocsvT5bRqNjb1MnD5kVKhBLF+guSR3gnb+2KtqWsRzGfUz9MM+b8kEIWZm2QtJtvt0F8GW9Q9KehTVXqUnbRBYFj0Ia3+e+L7wvm2VD5jQqSdRmI7bEt6e+KhPC+YqsWqU3Ba4sAtxMlmIVe2LrLcDquFWtVVFUGQXNRmJ/i8uQRFokY9PPMy1582jaRp1Cx1IagMhZJPpyry6t/0xoMpwwUCp06kYkAkwxZhbZe4IvuSMVWUydPLy5DOTfVp0AdO5JB7kY54j4mDAahcHWsahccogyJjpbrjlsa8cCcf4kr1DSICMjAkTcnqB7SNvXvgE50LCzuZVYJO2kQB1HMYwZl+MqBqCxNhAXVt3i3bfEmSBqVFdkBOphA0qASZ1ALeTM+kn0Izsta/SaggA+IRFgBefU/mB7fvirz9dBFtRcwo32gBgB2iYPfGl4hlvLpksFDlYQTIBmLdyBJ+WMJxPiRpViy308ona1iZ98d5N9M+va089okKIBHWkGEdQALXG2Jm4kK9ASYcTpJJaDNxbcH98U2X8b1EnUqltwRp/Tt6/tg/Np5OWoVSfiF0IIu3NI2Ec1+02xnnxv/V7QZ/KD7uCbOgJJ0k/mmN9vXFZ9/ZmJNSw2N+89QZxcVZU6Ggq4hZ2P+1tNwR3+e2K5wEqFRb1ctIHQQJB9x2+WLjfy1ZqL7wpuKaN6mST73H7YWDNKmDrcSBaw6dsLGvJnxgMSsaSVHeACf5RiRq7k3qFhHQ/QQMJ1S8mIgXNtunbtjnlRo5ZG1/1OkE9cDTpKmnupI73+ZnDrmIMAk+sf0M9sT5QKZLsAAIIix9jEz746FZYujEqIjT6d4vv3GDTjilRQ76h20j6zcR88cZrKwQfMLehsR7zIwR5gdZqFkaDpAQ39zM4GFNNBJq3jaAD89o2wRYlUtAjp+vvt+mJlUTBK3EmTAEev1tgenmjTEK7Em9pi+2/X2xxQrA/EGBgjt7XO8m+LFoyjl5184AERAJBE9SYAv1Ix2rFSYMbyem20qMQtmgVWAFiQTe+1zf5/TDaNhOoD2+oGAjKde2qF5usG/cG20dBhHM3WdjZhJPzG3+TgXYMvNDQATEjv/hw+rQBcvaNgQL+v9fTBiSgSbmwO+mAPQE2/njjJpzE7nobAfK8n9sD1MurQWliPYD5DaPaMOMyVFzA9u3tf5YrPwoLqMwEEgiZIASxE9Rub+uAqlWSbSO2qDMfI/THVOuNNhqBP5gZ+X9ME6VkkAnbtf5YvSPw/iNdUZFcojXIAuTHQgaiB2nEpoANzOk9TrUeuwk/pjk5MtJHMBeBY/X6Yjo5cRBCkiLW3kdvS+LVgiotMgzV1H0Rmj21aR88OlJADAdu2pkX5xB/fHByqaeafYfvaYxJQqhTBbey2kG2wnsL39cZt/BP/qDJOmmAZg2LmT05iRt2GOf9cbYuVBH5RAHpyiOu0fPDDOgFlYPyyfgAB9oJ6kYJymVFWC6aFEkawQSDaSPf5/ph4zPcFu+mgyfhjQMnmHqtXp5sNKkBTTYIWiQeY2N7fD2OB8kEZ38yooCuypTEAkA2J7CO0Ti4zCM/CNanyxQduVW206+YNpmGSofa3aceZUfEo5g9JC5LA1NmiI3G5/f646Xj31BO/dbng+n7wU08jKRci0Qdv0PW8486z1QtWqgC6O1j0CtBE/XBOT4m1KtRqanKIbSejWeZPUSB3t2wbnK9OpnarVZpAN0AkyVB2MaivNJP0mcbnXtm8fiK5EKOJ1HUQAF9YiPUi/8AXGo4PwuswLL5OY3lNRGgqRBaBz2E2sf2y2dpQ7C4emxQt6BpE+vr64u/D3iCplsxGXBNNg3JuJ0sQ7Tcxv0tI2xjlN9N8JJ1R3EeLku3mKtM00IWmCHBLW1AgRHS97nvjP5HNVFqny0WoIuWBudzBA5e3yx3RzBqUy4RlUMNckFdV2GmbgmNsVuUNSnVLoxQkTPQg7+4wz1dHKScuvTbU+E0Mx1FFtOr8Q5aopPUHlVh6X2xQZ/JMkUarCtSktTXW6LMAHQWBAIXTaYiO+K/K5Wq1Qg1JY35ma+2xO+H4rwsgjXWTVA/Pqj0tJkYOPVzT5b8CH4VUI1h2VD8IY6xYQOZeUQOu8d9sQFdZC1HvHK0wQeqt1+eA/IJka2ZyCosFXoPmYPWMQ5zh9dLsjKFMSNjHYjf3x0zflnf8FtqBgg274WAF4nUFsLB41nYuU0CA2k2m3/cYkrmnqkqEtaFLfQ+v6YAYqSSBrN7mxA78pgYlyyaoDSF9CxJ7WnBjWumzYhQKhEyI7QbflkzJ+mGTNmIUO/r/XqcdZnK00Y6ZIP+3b2k362x1RoKYYNTpztc6r+gxXF2KoZ9lAlYAH+8N7yD6bYizmZdyQSRNu5jfrsMT5XKqbmoRJ/hLfpt9Th6KlJVwAxuGexPb4dj6E4x+iAp5UdCWJ3Bj6/4Md5XKidUyo3Ef51x3mqTgiNTgjYQBvtY7ekycLS6nmIUTMaZb/Nh8sIc1aMAET16cu87k47o77m5Hzj9tukYdKpXmblvBnmY7bD9e3rgqnVgzEA9XMx30jp74zWsdUKIc/FO0ltva2J8xSqCCtJnA2hZt6AnvN4xDTy4qQAFA3ubW2JjHdR9CnmB2sBa8d5j9cY04Aq0SSBpcHudHSZ32xN/pYCjzNMHaWgie4X2x1mJdgdShRaQskeu3+RiSvVAWzO5W3QCb7Dryx+uHyWGymXggk2mABuSOi7x0wVlaBeYUOGOw1nSZ6gX7gHAdTNeaVEtyz2BgQLQsDaOk421LPZSqo8yrUy5H5AAwYCy6iY5iBfp2xJmKnDqonUqiLgaiNvff+2GoIaNUMwWlcFRY7wBM73B3tj0Kh4Zo1NNRqz1CQI0iR6BZBO388ZbxTktVVQVYUFbQjtedtR7KvYWmJxYNUnEOJVq1R9VRenRFnTsLW9Yi/U4Dr8QcnrMWkTA+QkR0398Fo4VjA5QbD3J694nDZpEa+mdgAN/aJnpg1WfgGma0srSSok6YEwNxB+GTP0GD6HF184SAXUEwwusnaQY+X/bA2b4eUADSjbwTE/I37XF8UWeyBpMrUnIYjUQsyp1MAsjc6Qp+eOnGSr1Go41xKuzLTR6lFan/Ep6iEiILMs9QRuBuMZM1EpVSXIMMTpEEX7xtbGq8KeEWzuSzNZajefSY8rEnUBT136ydLD6Yx9fLeZ+J0aWiIi/f3kY6yZ7Y8t9I+KZgO50/CLDFzx1Zp5XMb+dR0t/z0joafUjSfnjnLcLULMAgj4oBtbbr/ScG5WmtThldBzHK5hKi9YSsPLb35lQ4vKWZFl+Wqr8FpPWqVnI8t6Kkgxd+ZWuNiNJ+ZXGa4rwlaKmqrlbCw7sIIJ7bjFgnHctQy4QMSVUF1YMlRmJl4JtuSAJwB4t8RJmqSCgroBdgwHMZgAaZuALd+ba2OXHjdjpbFRkM6CCJlWKllEAErtaOxI+eFWqUQdK60QmYYSF9mUk9rEdMD/eWQRVpQDtrQgib8r2M/PHf3eQuoFWIlZtqHz+vqDjrjnWgPBjoGtvMGkXpMG1bfC3cLePljjM+FKVMtOtWU8wYq0dYBiCQJm5/TAWT4h92JV6YKtpJ0wCCLgiLTfruMX2XzdOvzKoMX+KL93SZYRPzjHG7O41kvSrXJRBux1W0gsF2kkiI/a3rielXZQwFQrO8E6SekiRuPpiwORCkMrMWIAeBEydxA9OnQ4H4rkA9J6qAq9IxWQ/HBMLUUA/CdjvBjvjH9m+PSnOYrdWT6L/ADTCxFSztaPzn/PU4WOnj+hp6jU1YCHq9D09gANr9z8sQZriOhj5aCmBYgklvnO2BqayTAsN+aCBP5ZM4lylVRsqk+sn6436Yc5uiWglmPe67xbr+kYlyeZ0AmT2FlPtFrY7zReowPKvToB7gKBiJqTzzsVBtsJxb0lzk81q+MVWBFpZVHsIv06RibMKsEaaSAReXLW99v1xU5dz8IJgdhJI94Ed8TvliIMEDqTuR/tA9fbbHKtpfKYHldmH0iO0+nfDCjBOhSB/F1/t++OA+o7lV3JXlt6z1wQlIqFEMV3DNt0gre5/vi0Ygqo6/FpveCSW+Yn/AC+I2UMAUgsDy2/bvgziLCLFiSPzdvnt/fAXmaT0DCw7T2Mfy9MRPSUqxBF77RFwTYdDOLHUSDKja5JmPecBCuSQsKDs25PvB3xPrbcJJNpnbrfvfGKXeYyIJhtJEev8MxI/vvhU2pgBTAiwuTboOnt8sS0xTYEuAhbedz89vT98NWyY/JBjuF37WO2/zwb8NHarAkX6SDBHTpM/5fAKoZmfzQZ1GJjqTc4nqDmOo3/hERuICybnAuqTC376iAd4iN/1A9MPEVbL4oqUU8tAQB8ySJuAvMLGLEDALZliNTz3MyCY2Jk7Rb0n0xzZCVdRqdDJAuIuObebRhLwoFBUeFRjAMEuxj4aYkFjMeg6xjfTOHokMoEm1yxOmBeCev8AkYWVy+ogqpMWAPxHu0wbn02xDl6DRBhVDTAIEX3Y3LMBtO2GFpOozupH8ytxjN/xrFhmKzlUpMqqEEFXXmI1GDJgzcg7TA7DEmT4StQM68zJbQGE7yB8UsI2/fAdXMM66SZEEMA12A23N73/AHwRkHy9GKtd6lQrdVQRYgSG0737wPQ7YoMz0132V1KeUqV/OkKyTsbkN0A3OkkTAFjvjF+JMzlFdhSSdLNATSo0yYDRaQDeCcS5LxJ97zuXp1V0ZV6yqygkSCYgkQY2xqPtQ8EU6OZpHLolOnWp6dAgKWQ9JtqIK9emO03P5MWzWGoZJs2stmEQf/TMjYbFv64svD+UzGVasUp+dTemEJp2jmVldZWCVKzHriqzfBzTYrZHBiZsbXgHqRF7Yjo5fM5YnQ7AHm5ZGoTveAQTbqLHtiv7E3Vj4q4p5yU1SiQqqWclDduzHrEb+uK/JZOhVhVY0Wg6ySWpiBudmHoRMYPynG8wSNBkjU3MBsom8RAPv37YBzXGnBNSpSSZgxG/pIMCMHGWTI3bN2rnL0MypKmtKuLO8VKVQAW7jV/tMz2m2KnPtqnVTCtYqyDlnb6m0gx7Yn4V4ypUzI1UyRBESjDs6SVP0wS/Ess7h6JSmTGtJPlv7o5t8sWWXuLyl9KuhURtSuiMbFjzBhboVNgfY4epl1GlqC1abAxJaYPowCkfTrgrifApJrUo0zzBTIWehLGIFgJjp74iy2eqUvynTPMpvqHcG9jHqLYbZe+LPGWdchdLxE4Hl15OxDiLxO8bzN4xO/EQpV1IIUX3OoEQQe4ixH88BcQZagBpxD7C1z2AIgGN+3TFEFqU7nvBIuPY4zOPkb10075qnJ5lX0KkkekhoOGxQDigFjTB9cLGft0acq1Wrp0rJgWsIELiUuTUgwI5TYHb5+mFhY6pLW0UwSxLMeo6e/y7YgoZsG14iRG/zm374fCwSdab7WSVtA02YbzeJjqIF/0wNRQNebTzG4gegwsLHI32npZkKwZSDpNpHXpPf+wxPV461afMJc9yAIA/hHT5YfCw4glSqADN52/pfHH3SIeIDbXv722w2FiSY0mIYlA0qYvBHrYiTvifI5eV6qYBgN03wsLBfSTAAqZZzEG8QI2+R9sCpVgEtfcGCR09DGGwsENdZVlqHkG3U794n2wSaQ8sM0BibEAksBNmPTbcX6XscLCw3oaGzlDRUDkHSV1ATIAO4EyQIvHXAlPNPUqaqjFm2k9uwvYADYRh8LGp6KQ5naBII9Jtv/nthLmtAjSDq9BJHv0vhYWM4dRhC14Ei8En91vjmtlmb4h9DAv85I+eFhYvSAfd/KZWEkowYTtywfntj3j7W6Qq8Kp5jfymp1BuDpcBTH/UD8sPhY78bs7cuUy9PH8vXDgGqeUyo+I94uDME2wcuYWiwVwGRhDgXqLEmEZrGAZg2O0YWFjhZ3jr8aLz9ChlzTJLNQqXWoiqDBEGVa8jVMWHbFNmHDNp1eYslQ8RqM7gRYX2I2wsLDPWi+0Oe4ZTUDUoUDcj+Qj+YxV5n7sbLTcW5WB39wxtfD4WOv0tsY55EdPP1QrUlYlX3Bi/ucSffCqlOsd7GflY4WFjWQbVjwcqywrMTu1MqABGzAyQ3TtiJsqTdTM3jYfIThsLHLlctbn9dcf6cR/n98PhYWM7Tr//2Q==">
            <a:hlinkClick r:id="rId6"/>
          </p:cNvPr>
          <p:cNvSpPr>
            <a:spLocks noChangeAspect="1" noChangeArrowheads="1"/>
          </p:cNvSpPr>
          <p:nvPr/>
        </p:nvSpPr>
        <p:spPr bwMode="auto">
          <a:xfrm>
            <a:off x="100013" y="-1508125"/>
            <a:ext cx="4714875" cy="31432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ata:image/jpeg;base64,/9j/4AAQSkZJRgABAQAAAQABAAD/2wCEAAkGBxMTEhUUExQWFhUXFx4bGRgYFxogHhwcHh4YGB8eHBocHyggHBolHSAXIjEhJSkrLi4uHSAzODMsNygtLisBCgoKDg0OGhAQGywlICYsLywsNCwsLCwsLCwsLCwsLCwsLCwsLCwsLCwsLCwvLCwsLCwsLC8sLCwsLCwsLywsLP/AABEIAMIBAwMBIgACEQEDEQH/xAAcAAACAgMBAQAAAAAAAAAAAAAFBgQHAAIDAQj/xABJEAACAQIEAwYDBQYEAggHAQABAhEAAwQSITEFQVEGEyJhcYEykbEHFEKhwSNSYnLR8DOCkuGy8RUkJTRDY6LCNURkc3Sz0xb/xAAZAQADAQEBAAAAAAAAAAAAAAABAgMABAX/xAAyEQACAgEDAwIFAgQHAAAAAAAAAQIRAxIhMQRBUWGBEyIycZGx8XLR4fAUM0JDocHC/9oADAMBAAIRAxEAPwBtKUM7R4QPhrwIH+G0HmDEgjoaMConGFmxd/kb6GpjlOYPC5VAG3nrUy2P71r23bj/AJV1VB/ZNIxzdJry6ukH6V0WK7Lh55R5kUtWGwQ6QfKi3B8GwdXIgSN/UHbpFbFrVv4mlvP9BXLFcaBPh0HU+kbU6XkVvwGOM4NvuFlnWJ7i4P5WZeXodqB4fDOn31H/APk1TKf4e+N1f/TRTCcTu4jA4mwSGWxhybeniEHNE8xIEU7cS4Yl2xfUAK1+0VZo1PhKqT1iasuCbIfZQZb2OX/6kN7PatNTinDVuINBJIJJE6A6x00pJsY+zhrt43LqKzi2WBYaFUC/nFPvZvFrdspcQhlYGCNj4iKKk09jETiPCu7ts1oSZkKdt9eR5eVQsZwx7VkXFljpmUxsd+mw9aP4ri9u2+RjB015CetTHUEEHY0ixqLb8gWfVaT4FPh3E8jHTwKpMDy1+dFAtor96IIhC0RyAkmOsUM4JbVrzAiRB0+Vbca4mVuZF0UCNPpXQ072PPw9Roxapb7mdtnFzhl5l2KKR/qWqSC9avLtYn/Z18RH7HbpEGqPCedcs1uenB7HiCt8ulb2xpXZLenv+tLQ9m1q1pW9u3DD1rvZtV1FkzRoFgDtrOe1kgGGmR5iB9aAzmExHl05U09sLWZ7PkX/APZS0HAzAdfkNvfWayMzOGkLcBJ0g705rHh81P8A7aS8LZDvlJ0IOvtTbh7ILs0mbYygaRBVTPXrRqxU6NrCywojxOx4R6/oa4cPtZlRuoB+dMGP4aSuhG/9aVqmMmJl6xUO7YppvcOjmKj3cGKIbFC9hietR72HA5Gm27hN9vYVAxeFpkaxa7s9KyiQtele1jF6haj8SSbVz+Q/Q1LitMUsowP7p+lYmVJZtCBXdbQ9Kh3OIpaYookqSpjUyDHzqO9y652KA+x/r9KFINsKXMRbQGTr8z/tUf73ccQq5R1NR7Nu2glsxPU8vapn3pdSDtQbDRwHDwdW8R8653sHpEaVKwmLzrPnWzXAaV2E37O45MMuIa7OQ2wump1YCPzrOLdtMXcRmsILdtRqWjNz1ifI1B4tb/YlY/c19WAqHjuIzbFuVkwDlGmk7kaTt+Yp9TSKY8UZW26IvE2W/fuXHlmdlAA8lUT57Vc32ZcQWxwzCh+Ybb+J3aqc7McHxOIdlsMEKr4mPmTAGm+lWn2d4BdsYG1bvNJRjsSQAWYgfI1TEre5x9dk+Hi+RU1yOnG+EriF7y0fFHsw6eRqBw/il/ujb7pmYDKGA2O3i9KgXcdewhyEwp1n6EeRo3gOJlraXVQsWJVwg/F+Fj0HInz8qu1SPLx5VOVq4v8A1ER7ZsFWt/tHURcVdSGI6Dlt8qzh/Ds13x6ssFh59PWt8LZurduXUFsu2jLn2/oSfWivB8IUDM/xuxY6zHQTQbpDY8UZyVLZP2IvbCBgcQCYm0wHrFUZasmrY7ZYrvAyjVQp/wBzSGEUchUJxo9HDmU7rs6B2HwxOwqdZwWni+Vb98BtXhvE0mxfclJaArW8RzriJr02a1moC9scOxa2ARu8x08PX60vX8qLBAnSN6cO2qjNb1/EfoKT8cCZ10IH5eQoWkNUmtux7wbxXAp/FmGnodqY2ulLa3okFDbvRyKyub2aQfIzypa4Cv7e3CwATJ6+FqcpZC6qshzmBb4FkQ2Y+0xzLdJIpF0SaO/Bv8Kz/Iv0FOGOMJ70qcOw4ENnLyPinSP4QNAPT86b8cvh9+fvU5cjxAF+uDW/7iu2HxaPcdFIzIYYAdda3xNwKrMZhQSfQa+tZIIOuWjULE4WelQMd2utnJ3YmT4ieS77nc0Zu4lBb7wklYmQN5iAOu9HgytukBxgqyuF/izBiCUUzsc0jyMCJrKXWjqXS5X2LBTtakGUcaSJA19NaL28ct2wzLzQ/Q0gC3A8U7AjWRGsgTtryohguJm3by7CCZ6eR6UzdcEI403TdA+/gyjtcUSGOZhA56yPnUa9gO9tBgPEpJUieRNMYtggGBqNPD0JX9KFo62LuRj+zuHTfwsdIP8ACx289OYrUTBq28wJkMrJsdwd/wCtZkRWTwAreAII5GK1vYU2Lt8HSYe0xJht5SY3n61rway95VJJyocygHUbxIIk8x7UKNZ3uYZbK/CMoktpyPp51PbB2xl03/pUa/jxczKdc65OWjAmVPnBmuXEMaUsi6GDFUzKunzPoNKDHitToIP2f+8k2wxUEAnTkrKT7xNFuN9krS4G5btIAVXOvUsuok7mYj3oR2L41fN8i9YIm2WUrENqmg5TrMU3HjQlg6nLJAgST8W0f5PUt5VSK2EltLYWPsiEriG6uo+Sz+tWXfsZsO3kf6VWfYrFLglxK3QROLFtFG5zBMoHWAZJ6A1Ztji1i3Yd7jjIurc9DC7DXU6U0PloTqV8VSXk4YpsPdwyC+4VgIBnXSV25g0D4dxY4cZlYMhaCs78pA9t6h3MbhZe5lN5YPdsJy8/jHUDWPKoHZx0uPNrLda3r3T6Mw1MqDuRXRsjwlHJJqVU1s6vt5J162+RrgJ1aB7b/UUUxXGnODVQ37UEA66kRP8At7UIv4VLeDW+94qXJyqRvqRHyE0Y4emGfDrcOXvshgZt4J1yzqY50spLuPjxZIp14/JGv282EBGr3FuE+QRTp+tJK26sC9bOHwxfRrd22RBgMpcfh6g6SPKkYWgNTUcu7PR6JJRfb9jllAroi6bUKxXES7PasgN4JLZgApmADPlNErWOQMUYhSCFAbTMYmR1EdKnR2WSlQ1ubelSLNsxrXQ2qNAsBdurelogD49T/kn9BShet+dOvbOySqkCQpWd+asBSdcTWBqYpWi2OVJo4cFn7wnSY+tNXaCzcdAoDd3IzhZm4AJKjLqoyg6mJMKN6WOGnLeSeTU/4PEq8FHVgvxwQY8j0pkSlyK4t3MzBn7oIyICNFXusrlgpMZSjEx/CZq0eJX1S1ndgoGpPL86AlUdlBEkSRz3lZ8pBYa+dHOONZFki9kKaGHgjSDsd+tZgjuIWBvlFxWLIAz3AFJkaEqqlpiAMwJPSak9mrbOb1xrkgjINQYiZaAYWZMDoATRPhWJLIVcBXcFxb8JfWWMqdNJUAeQmJgeLwiUujVHuQGdiGLKORAhVkFhC6ak0aMAeH4e1h0Mo167eBK24l2Q7FoHhBG5MATUzhPB2XDdzfCgnNAnNlBJK8oldKO4LAJaBC6sfidjLN6n9BAHIUpdrHud6wW4VCm3EKCPE2XWem/nWoaLp3fB2ODxSeG2LZUDQkbnmTMmSZNZQ+12pYKAJIgagDXTzM1lJpXk6vjfwjfZw4eBl8QHPfXllHl1PStHwgK5X0FxsvQAaZvflTLg+FIr5jbuKdIZ7gIJg9GNdLPA7ZBVvEdS2p1kzqP72p0rRyybTEK52iUIqqrMwLIoBklgEMQPUn+lKXFsVihiYfwtElWJy665ZOh5baDaiWHxj4fvrljXu7wDBjIg+DfdZIAHmKlv24tYhhauYXOCVEd4kkkgQFIj3zUKsaTlDgzh/HWdjJIuD4kc6ew5j0ovg8QVd7pAOZQvh2BXOQY8y2voKBcQ4VaOXIzWGkZLd+V1Owt3dRPlLAdBW2D4vdskWMSCksMrldGGvMadNjz5Umlo6I5sc41NKydhcFdvlmcC05AdVEb6CWP70ADnpQXjFwLcZcuyBcgIbKqjUsRsNefWjOc4ljaskoF/xLi67fConnzPkPMUHy3sFiDcvrmt3NLjrBVpJOb+FgdSDvJo1fIqlHHK480Mn2a3s6hTytlZ00jSfWBNH8TbsCAwJjLl1MwQmUCDIBJJ19Do0UvdlcEtriHdrlNi9auOo5jQKQIPwkEH6bU14vhVtyHK6ldB4suXUhZU6QJPSTTOUltHk5duewv4DFDG8TbwxawwaJ53PgzaeUx6TTRxbsmuJtO9lit5VgKD4XHxBWHrMHrQL7PLil8ZpqL0E9REAegg0dxeOXDsb1u4e8Cwbf4WQNJJnmJ5U2NtxsbJSdLsDE4T3uA7/Byl0WzbxNkbPAyt4OVz8Q6z1o1wLhuBxGDww0t3coCXU8Li4BJhhuZnQ7wazgoe3jL11SPu99c56C5OhEddSfWgXYmzN7EYTEEAuy3FUaDOjZ81s9JAOnIetKp2lJE6JHE8Ldu42zh8YA3dW2yldFva6NHI7SBzU8jQ+32Wu/fLuGR4axbz2WOxBYMoJ6HMVnyoxjuNXMbdtW7FmXsX1Z75gBIaIHrqCOcbcxL7XcYTDYl2tqXxVy0iqFnwqGLagdeg106Umu3q8rjxzyGjpwdFxVsvdmUR1FsnRGWQQR+8DGlV52gUkWranL3rhC3QHU+8AgecUxcP4hjLN/7xibJS1fIDkJChiuUNEmNN53pQ7VYxbgt2kE+MMTsMqETr7jWjC1s+O32/oaGLnSvuR+J4I2UR+6t9yLg/ZhZcr4h4iT42YawdiRqalYvCDuBcFtCcilHVpgW2N82hyHhDgEbxBjShPEuI3bl4mc6ByUAMQszryOgBB5SetGrdycM1mylv9lmSFfVmKeNgCNALbO0SSW05a1oD2C9/jKI9tT+Pn0o4LYikvG8Ot38V3TmA1lmtkaQYUgjrpPyNOWCUi0gLBiEWSNiYGoPQ0aMQe2ULhnaJgWj/AOoiq9xNzUxHy9evvVhdrVJwtyf3bJ+Vz/lVbXbUA65vX57fOk7Dx5IhaOu+wME+QPIxTl2Xx+DaRai3cYBDb0k5MzSI+ImTrrMUk4Uw66E+IaDc68vOrG7NXLV3DWnY+K1NqG5N8JkcmKxvsGPWtE0lvuFMD4QDIbkDPLTf103/AK1z4xhx95EEDxWzAQEzkzSSZ3AIziIBAGxrbD8Qsu7Wu8XMokbQd5ynnBVgw5Qa6cVuKuKUhrfjW2wMqCQUKAa6tMEgD3O1LNHX0rWpqPhnDHcNZcQt22Eck5mtsYMquQsj8jDKCp0PUa1yv8VxMaYYqZYS4JA8SqjHKToQWkCSCBEjWunG8XiwzLbFtQEZg2pbKMs8oB1GmtReJcadgptlrTFXEN1ItsrGJ/C3PaddqOpcE/8ADSaTtU/+PuZgnxbWwjs1u6zZjKIYQmYUxlAVZBBBOYjYENQftmSL+UA+NVJPTIST6noBrvR/iPEBcw6XFzxnUkCc0AyRA8xHvQHidi/c8T2YUsXZfiIWLawvXXMw2rOdGx9M5LdpdivL5II3HhWdOeUTWVYOI7OuGMBGHU21J+Z1rym3IfDl6fkdrHa/N4b1nnAM5RIPPP8ACAI169OR7CcYwveLZttLNsAjQYH70RGlRU4JaBLN3riSYuXNAeomIO3pp0FT+DWlgvnF12jNckEkDQLI0AHQbmTzphXQkcJ4Aue+bxDreZpQiFGV86mDqTC7/pR21gbWgFtBpp8Pl5aH261xuA3bdwpeZlGcFYtCMphhMSCCOeu1ReHviblhGN4Bso8PdrpHhiS86fpS0Ftt7kji+Dt3rL2WIl0IOogee3UctdKrDhWMv27ZQsl5ULK9i7rlKndDBPKdJ9KsDD47Em/csm4koqspZRqrSP3tNVYc6gHgVwX7rsloi5kbMdpAZTG5B+E9DPkawrI10HC4MfdsrO0kvIygkZi3M67LOmwPmX4NggMMiNLHJ4pjUmCxM66mhXEsJAZVtIz5ZItsA2UjmSAAI5E6+dbcP49eNmWQSrd3lJUMxgRACkbakzpB2isE59ncX/2sqBFVVW4ikAeLLbmDHQ957GnLEXiVVSSMk3J5EQI+U/lS92Y4cbN7vHVJYuzPnkgMGMAZdthy2o9hscl5FKNKlVG3InX2y1y9TzHen+veh4cOwN9nmQ3sWqgg5gGnmQXk/n+VMvE+zQur3gJBtGfUGCR6aGqywXaH7nc4g6KMxdktjcF89xpPkFIn0FXR2Kxnf4ZXYa3EViPUSRXTiWmOnwJN27Bd3iQFrEpZADYYBgORUCTp00P5V63D7OLtW7sFScrK66MhP4lPUGNNjQLGIcFxIljNm6Mrz+45yn/S0H3qZgOKpg8CEuGXyuiKNSzByBA6SNTSZ4Nxennt9wJkLA8Pud9eKOLeNstFwj/Dvj41LLyzRy2P5Huz1uzdxV3EZWS9cHd3bbmTaYKJA0+FoUg8xUfsZZa9bv4tyDdvEGBsqpmAUD/VUPiPG2fHWRgFVsQLZt3SwOQxsGiCSkE5vONdq54pyk4dtn+Huv1GHPiWFDYbu2AObwwfOR9Jr59VDcts4ZZVCuQnqROo9CParo+946xct3Mb3L2WYJmtSDaZyFUsD8SkkCdxM1SZW7hWJ8Dy+qx1zNoSdOfzq2HE488UkvbuUhOk0CLV2QyER0GoIgCRC9ZP0o3ZwAClkfLackF0YFjFtvxayGJcE8oqBg7SuxOZoK+EaanXNy6frXbC52uKCWjLIDoJ1kbADdjtGsV1RWxGfJN4dwvEYhWNy6Aygd2wIIykGRAIhYIG/X3Z8HxKzhsMq5s3dAW9AdWC5vOJ+VLr3GFuBmWLiodQDr0jyg6V5xCzctrvmtm6DJ3zKOfqJ+VLkelbHR02GOSXzMb+0DC5gGciA9i00H+dTH51W+MDKARqBGvPmPod6fu0d43OHsSIDYYMBOvxIY896ruziCyi3cOp2adxp+YqcZWSnGmacPM3UMfjX6inGxxtVDW2RWt3CSf82kEfyZCfNqUsMgFxY/fX6ijGPS22loRqVYREMdztzEn+xTxEYabg9vNbslWuNJKs2bI2r3CrtMgsuYEidSZkEgvSYGzcVbqk/wCGsLOgKrk155l1EE6EHnVfW8TcdHaCoVg6BSSYAFoJ4GGSc2YfvTy1qxLb2rdtEQKma3mVRzGhYgc9WEnz86nmyKNDx1RWpd9gfe7pySxiBct6ncSMx/IUG49eslQibyhzIp+EwPjiJyxA6RWnELRt3Sy94XZr2UBpBlCR4ZjrpHKvMZh7okBQlspbMk7MoIyhR7a9B8mi3Z1OEUrUu229fuDcVZIUm010tuqsUGYAnY5T0O+vrXPhPaw6rcBMbggZ1HmOY8x7xQmxxArca3cYQCQjljrzZTPTMPpJ1NdsbicPP7V0zLs6MM3sdzTvc5NT77jnaxIYT18x+hrKrYWx+A3ip1BFo6g6g7VlahSzV7R2r+D7mUvXWUqyajlOaN/PToaPcBuKRZuondi6CGUbHLJDCNOR186QOGX1XGWAENkZEQO4AgDMxcFTlLGVEnTcVauAt5mztcW4VlRlEBZgnmZYiOdBIecr2KZx3Er+ExeKa01mHuOGVwCNzBjMPFynnzp44HxqxcRQhdSSSFKAAFiTElfOu+PtW7V9SyKWu3GiLUnQMSSefLbWSKIYe5KSq6j/AMsD8yRRSE3ETjXFWscTzqAQtgI6l7ak5i7iJ0Maanqa9HHMRicXZRA9u3BLCbbBtRMkLtBiOponh8Th2GJZyjMbz+Am1Phy2gMh1k5enOpfAuDJYRiqBWYy2UWgM2505AaADyrUAkNhQl1bkwMjBics7gjXoBm+dCeFYRFLvOtx2uAHLK5tAfKQJjqTUnEcRF2/3CFu7SS7E2/EwIOTQagZgT56daFcS4/Zs3tbhn4HTSRHiUiQNNWBO2o6VgjNh8rXFXNMiNCuxBHKgH3lsNgy6iTateGRzgDUdNz7GivALjMyszSXaYBBAEQvLyB9668dwifdnUjRrLf+nMfzBri6uCcoPw7/AL9x4Sq0VlxBCc7XILs+ZomBInTlz/51dv2Wv/1HDkn/AMFBHUwB66frVO4ThgxWKNlmyostcI31MKB5wBPoavHsNhktYdLdsyqIqg+nXzq+CSl33HzbJJcI79qODJfWSJMED3/3igfEuzVu9hspIF1LUW8x1DaMZ9SInzNHO0Fi616wyMVtgnPB356jmIBFCu0nFjYxGHtqoYOQXkHYtlgQdOZn0quVzUflq/UjHcrmzxnFWMO2HGa0snM0ENsTlB5CZ1HWn9ezL2uHIMM3d3zkd3G5J3EjWNfy86h/aXw+29i26SCHjXYhgfzEUQwPbPDDChb13u7gUAgqxnLGogGQfnUk28bdb78b7mozBcCxTXl++3mxFpAHQKQg7xCI7xMoL9QZIka71UPFsQGvOAdEMADqdz8iAPfrVyNx27iY7ucPhyQGxF4ZWYdLKnWT++duWtUfdwrI9xk8S944IJAIysw32jTnFXadD45RUiXas91oVBuHXLPigyI0/DEtPI1KwGHZnF0eGQTlzNMKCBziYjSIqLw/FlnRoY5tPFvsaM4IkFVI/C0+U6D02qsaoTLGSluBsdAt5VgO13OFJEydp9crRRT/AKHLWlAugsDmKEjV4BPqYIoOVysWYznL5Z9RkX5kx60V7NCBDxmzLk11j9ipj1AHtSTipDY808fAU4/w+9csi4WAjDOGT239Zj5VXV/DmCYIA26zv+VW/wAWEYVxtNm4Z66HTbyHtVaYiw0HSdfyMf71zw7/AHC2CsDfPeIG3zD31FOnaO2iYdW1FxnGVgNtIMnkMun+mkm5a8em4Ig9DMj9Ksbiq22sBGZs+sZRJB7u63w8wyq4gdeW4rESQtcHustq6FVpYgZs0BIDXAf4iMh3206mmvEYd3Nq43hy27dpbgDFwEPiDAN4BcJKSQQcs6HLS32XuOt1bdtQxd1JLq0IFz5tY+IpmAE7+U0+Y3DWbV3MxILILpfuz4DHdwbg0CsBsR1MiRSZE+UFS+XSecQ4hbtSMoDTCSpgsVLDX2IoHxfGtdful8Pgl3H4V5x5yCB6H0J3ifCTdc5j4Dl09BcVvSQy6+VD+LcFbIjW/jQbk7jTQxuDGv8AUVSN3uVehRWnkV+KW8OASbErpALHoEEAkAHYTUXC4IBSRZC5YMt3ZMTpIUb+9QMdxG6cua3lGePxEiGy6mMsyDpPQ86eThwSx23EdNhG/lPvRW5AAjOPhiPYflWVIODHNkXyynT8qyjRhoxfBHe7ZW4nelLTao2R4mF38O+bp60U7I4828tl7Btd6zshDBhoQIJAGu2us1wwN4Yi1iHvlZe1kChzJSImQFIljOg0zRUSzwv7rcs3MO9zELbEdzqQM2hKv8NBDSu9wbbtXn4jea73mVWYWw/whC5EoByOWJOtTsZxq1YsI+WSzEKI0aDE5jyIII9RQrtZxo3MW+GKNakhBczN+0zFIXT4QpdiddckczTDxDglq7YFkr4FAAhTKgCBEco5UAFf9n8DN5bjOG/atnQIJVmznVpMw2lP/H+JjD4d31BUQui6k+FfUyaWrfDBYwFsZYdb9mZQgz31td9oIP51N7fWnNuzbQaviEAOURMMdROwgH51gEHse92bQdAsW38QZfHnAYk8828760W4lhrV0gXQjAaeKOfnH51AscIv27yPmBVQJgRrDD4dY3HOi3ErJuJcVSRpoTG5YifyrGsg8AV7OJWypmz4ShLzG4KidSB+UxRrFg3LTW2I7wKwjodRI6qTSbwbDoMZYIvzluKFEk65tV/1Ainzi+FVrF5vxBbhUjcHWIPrXL1WOORJSBbT2En7PIuX8QLgCkLJIHMBl18+fsatjshbAFyIExIHJhofY6Gqv7EY1HxOJaGVRbBI0+JiVPmZmfarL7IFmLtEAoo15lZBMfIe1bFGEZqlu/2/6L5LpkvtRxFLSZnYKJAJ9d4HMwDpVYXcZ3uJttiWZljM0GTl8T5RrpJ0jlPKrF7Q8Hs3blkYh2IDFsir4TEauYkLqB71UfFcQVxF4TMOyyBuASPaa6Z9mDFJaXH7DB2j7SNjGVVTIqk5VmSSeZjSY5Dzqbg+Bi093MQzWktv6FnII/0j86WuHNbW9blpTMuZgCNDodDqKsrjHZxXt4i9cUZ5BtMpIKqqKI85OeR6UjWpOyuN6JxryS+03Zs4tLSK+UKRJ8ojTzqm+NX0e7csqfhuv3mhHwsRHu3sQDV+cGKIgsi4Xa2ozZmltdRmqlPuAGIxZVczHFOZLREOYgwSPQdareyijngkpOT7HDA8OZf2hiMsiDvNDVxBYa3ShYwvh8JGYqYJ0zAg9fSmE8TXIBlIYyCNPDlkEnaYg7a6GgV/BkhrMn9m2bKBJyt4gV9GJBInltU5xarSWjk1u5HO7gmByqxddkcsBlOxUhQNyAAdtRRDA8ODXEdWbIHyqA7T/hkkg5tNREdJoNgiZKn4cuokHRFkkQd82UzTXgMMENoa6OY9ClyPXQipwnK0mPOMUgvxP/uxSCSLVyCdSTB/OAB71X6+JQxUgiRHuRqOuntVj44TYMblLijrqr7e9V9hcFdC+JTJLMxkcyWPPzo4l80r8nPJ7IA3U8Q5agkHcU+NwtmV72ZlaYGVohRkAaRzH7XTmHINJWKtQ5NWE9+ycKGuoblskHLlmdZEgkACQPiMTFXitxJEHgELebwuCzSp1I2ZBLMdfimR1qXijqguIt5ii967IwClpgMYZSQw8JGSNBJqJw60ucwbtmTKobVu2NWU+CEDMyqJ3bQa0c4taGRM6XHMHMLRAYhfFLCQr2SSpiZViQAdcomm1QoOxeI+7XUuXBmZi3iDkgpufCYC5RBgdD78L3FHxD21tyjeKQG8K/Cyuf3/AAz4TpM9KYbmDBzm8AZOkxokRGv+afWlnjN/DrAsMLbq26geEGQZj+YmDpNLol7Hes+Ora+ZLnt3/v8AuiXb4Oj2Lqs4liyl4AOhKTppJAFCbOMuKRbfKxUGWUfF/FpqJgD1nypa43j76MFzgzudfE2hJHKCCrCAPiiTFBRjnF0XJGcRqGIMdN+lUUjknLW2yxbjM5LAETyyn06j6VlDVDOA0kyJ+IVlGxCybi2r4sW+6K4dfEWg5YiFUHeCTOY6aDXWipw+URhc0jSQfAD58j7VNTBSuQ5chEFQsCI2EHQUP4XftNeuWbJgWtyp0DTDDQ6kGRqB015FIaUk+CsvtC4Dimv4m/mtLaUhpLkN4UScogwc0xtqRW3Be1+K7m0DZV2OmZrjKWjQNlC8+vP5UU+1vvALWbxWBdPej94xKTG6gzpzMUoYy9OZFcSYFx50UHZFj8R59BppylKVAjGUpKMe418L4hc4iLiE20S3dSSiO+bKyvKkkQJAEkcqNdorCZUu3CqCzcFySh1hWWN+c0sfZvFs3lci2RlMMT0PnUniuOGKxQQwcPZYSANLlzqeoX6zTJ/LZT4UnNwRzx1/EXk70N3Ns5TlKzsx1J5A+ExyorjeJW7tq4EuSCmUskHLMkHTnBn3pgv2ZUrlGX+hH6Us4nAW7SnLAR11gRGqrIjyoibNA7svgLbYhWR2OQz4ljUs2uvQzpTVxRsyXmmFBZQOup+ev0qFwW+mY20clrbBTmGxIBAmNRWcbuw3dDqT5a7H5fQ1z9Uno2X9PUWt9xb7HYYZi5MAqynzyBSIP8x19quXg1zxsANMv6iqc4njhhEtrbXM7B1C8gpKMzH+LRY9zVrdi8Wt60l1drlsN84pOkuTlPs+PZspmlfJ17ecS+74Zru/hZAOpcAD5ET7VSxwZFp3u51uZlyqV+KZJJnXbXb6in3t3x374Hwtm2WCtOfUkldCQBsu+pqvnxtxnzXpcrpr5QNfYD5CrOcWQw9RCaeh3R24pgGsMoYghkBkbajUecGRPlVr47jaYXB2+9fPdKBVt82IESRyE7n+oqq+N8QfFlSVChEiBEaakxyHlUnhHaApeN+8hv5rZQMx1RoABHKeXoaNpcFk7qy1+w3CbltHv3/8a+cxHQakDyOu3LQVWnGcIDib4zZGOIJB01hztznQ+hgxypo4JxLH3ct9GLKTohIggaEZeQ8xrSTxZ3uYm48BT3pMNym5t6zpRjL0J9Pk+K5qSaryaI6kZofOwYsQQCdCWkldozDQdY2mtMRlYhzIDHOjg7AQPYg+L5iu/F7HizCMqRMZifE7ZtAQCAM+hB3YbSDybG7o9pMraEMGG8AjY5jtIgaDy0o0GMq4IqFXeWtAurqCQFIJ1JPUCZbXaT0pgwuIL5Sdf2p1XbLDBSPKIoeMICxN22JJMZVMMD5CTMRoY56aUas2wANDA1/WoJOLLymmkEnzZUM+FRcBESSShy/8vOlW692IFoyRHiIFOeE1QHox/MNSvdx2vwXD6qB+tPFVZGxQ4jhLiuM6xm2gztVicHnu50MmlLjGGxF5la3bACg/E28x0GlEscrXMKqqxC5wbkEg5ROgI1EuFBI5TTxFYz2LwIkZIMNIPXQEj+9q63LZtkMoJN5GZzMkC1m0E7AygyjzPMmkHB8SuW3vmyoYJ3Y7xzrkZmuBYG7zcC67RJnarUwttTZTNqVDQT5lgadOwcMTMXea4gUXJZyS4ygd2MhMAETAI57mZ00pT4zh1ZTn05rHwMTG0z3Vz5qeh5WbfsoSCQsjYz1BH0JFQ8TgLbKVKjL00oadqZac4S4RVuAxDG5ZZklbbKM/dmGWSFJMRoDETz8qNY0JdWLqqQdiFCsp02MflThj+Frct5IgSNoG2vKDvSxj+DXrUlfGvQ7/ADGnzHvRUSdJ8ASyl60O7VkZV0DExI3GnKsr1sTbGhbKeYLqCPYwRWUtGLpTEW8geyz5tIAckSSAFZS0GTpt5jrQnBRZxjZsQrZrrEh7ltcom5lhAsk5REgjRtdNCM4nw0YW2t23cIdY0LTqennThwnhxZLdy8xZ8sldAstBOYD4zy1qmlLcDyOSp8iP274Jdu3bxt3oW4UzowlfCF8S9GEe9ALVqzZhU0QAfEVE+fudaP8A2hcTNu+yg7xO/SqpxjlrpaeXOuafJ1YMqxq63HvC8Pwt25nvG1HMs6iR0kmu9i7hLOvfWyin4bck7xsBt51X9oczXfBYsKWDHRkIn6fnFDYaXUTbbWxZV/t9hRyuHyCD9WFCLnbK1c07pgsjL8AI67nXlzpEe8saVGmTsflR1M5kPHCuNG3dIAOe9ftwSw0QlFOgOrb+WtP/AB7Bh2LTlKDcc51M+QA/OqU4YD31rcxdTkeTqat/tRj1th1J8T3Ao/05vlAIqee5Y6Rt3O+4rvw27fbKf8R2YAxoAwSW05BfnVrdjcAuHtJZXZEygny6+dIPYrHhLQu3pEiRpsv73kCApqx+C4hXIZCGUgkEag7UOgacJLunT9DZ7ToUu1/ZHuRcxNp4UalToRJ1ykb77Gq2utcViw1X6e1P2J4RxW7ntOXdM0nM65eoIkzl5wPlQHHcJa14GIGsOYJAE6kDmIqb2laVL1PA+LHDkUowaT2erj2Al7HoyERlOX58vbnXvDMYcOyvlDoymQTAOZSu/lM1xxOFtDEFAxNsnwsRBI5GKKdrOFpaxKWEfMqopkcyQT9IqtV9j1EscVUfp+p3vt6e6LC+zTiCnNaJE/Eh/wCIfQ/OlnjWFAxV+DB79mPnDEx6V14Jw/7pisOUcsHNtlP8LwD+RIpe7Y4+8uPxS29SLrx4ZIEjlIqmN7V4N0zcdWNO6r8NWgpbwa5sx1IJgz1HPrzPuahY3M93IFEFoIKtDDISCXGghoA0JBE0Cbj14JpJI5lQCT5/hHPTeiGM44FWQwmN+Q8zVdSOimG7eGSF8LD+HMTqQRrrqdd6lYdo0JkdTvHn50o43iF4ZCus7n/bkd67rxK+IKAsARm05QNPX1pZchoebPEbNu3Nx1UhtidY0mBuflQjFdr7Y/w7Q+GRn06aGOflND7XELdyCSBOkExr09anJh1P4PpWvwagVe7X4kyBZQoeWRto11k6z5/1qDh+NsqMj2HIadR576fPnTEcHZJjZukkfrXt3ho0gwOY3rbh2FPAYjD20df2oVx4iwliwYsr5hOoJOsfu9NXfgfavDrZVO9uO0mcyuTqTrJXaKFXMGAGZiAFBJJHICaAjj1gyQQVkw0RMKGO+o3A9aybA0hzPGrR/wDEUe/1kCK7LjFbZ1b3U/Q0od8mp0iY0gz8eojceBjW+IyqYZgpy59eSzE+kn86Ns1Df3nvHlXG/igoJJEASdY+c0sLgWcAqWg7Zdjz0+tcLnBbrObYchipJBYzlmDPKJ0ptQKDE4ZvEY186ylc8DnVSSDsRsR1Ekae1ZWuQb9Ri4ZhwzA4lriKR4WIMfPkKduyuPuG9cslhetqsi5MxtAnz108qi8BxFsYUd9lAtgo2blqYqVwjtHhQ5tWwUWJDZcqn9fcirt3ZFKhO+0XFFcawAB8Cn6+dIuIwiuxbUE9NvlH602faUofH5gyhTZSDM83HL2pXzdF9ya4nydK4OS8OXYyff8ApXfDYdlKhLhT3MepOn99a3V9NSNPn+dbd55gflQCFhO+dWyjVsinNEbzvHWJ9aE4izbLNKySd1YCJ1kAKRz2r1HGkfL/AJcqlJxIiPChUaRB+sz/AHzome5Gw3CXV0YtlUMDLBhz2BAKkn1pt+0VD94w5k5SSp9TlWfkfzpfHEi0Qkx0k6dNtqbPtFSDh2/80g+hUn6rNCf0N+AR+pGvEroBa0g0ZWVB5oug9CJ/KnHsVgO5w9m3r4Vnw6TMkSPf5iq64PiBeusTPhM29N8ysm/PmatbgbDwRtl/SufoFUpJ88/lsGdUH7jgKD1/pSl2swdo2XduQ0jfXQD3mm3OpGU7xMR9OvKljthhTcw7onxSp8tCJ+ldk/pYMGGGWcYZPpb3KPx63Eulbi5XXkREc/7NMfZDs3exl0u2ZLar8caTEKATvrvHKandr+FItu2gY38YzM9y4DPgAkg+S+EL0APpXXsfxZ7eQWGZrr2nRrTMSouBkyXNdFUIXn+X1IWEU3QcuFRjx6exJ4AlrD4v/rV4KLT5EBJMvvAiYCkgnYAn1pY7YYZW4piQGCsbp1YwBoDE+dT+C8MGM4gloEvZskl3/fhizuf532/hjpUbt2V/6QxMn/xNdV6L70KUVsRwdPHCqiAuJWMpzNdtuWJJyMDqfESQNANfL00rta4XnQMb1hJ1hrqgj1AMioJxiFoGYgCZCkmfQUWsYJTbDZwHP4QZIHntGvSayLshrbFslRczBdQbZBBmDPiAJ516uMcFijMMx1jSY6gbc9qknh4J1Ncr3DGOzID6miAy7jCdzlAMwNIjnOlY91TrcN0sddTvGm5BO1a2OC3NczIekT5eVTr3C88SSIMjLv8A3ypktuQXuCzjmEG3O/OTB11Jj22ozZ486LrcFwzOq7abAiIG51HSo6cCTcydZ/siplrhyLsunmSfrS0E9/8A9CrLqhg6aRBFBsV3L3JW3BZGU6AakaR50fFgfuj5V42GXmoP+UVSTTeyFS8i/h8OEdFgKpMmGGhOcRptGY7xXLFI2IKG8AMipbADTmHeKpLR/qjyFG7+DQa5AOh/22qK2EzQdAREQSPpOtCzUMF9MtxHPwG2yldORDQnRnJVZ6bQda44jFi1dDO+dgYALTOZbbLnIHiRCG1323Jmhl/CXHUBrh02BM9D5Vwt4C4rKyuFZdQRoee0U2sGkO4TtHYRYdXZpJJC6eIloGuwmPasoDcwtwkkuxJMkzuf9VZW1s2hDpxW2LF6WGa1cYSAJ8SwwMev60a4HhWDPiLgh3UKqaeFBqBvEk6mkrGdpSzgkt4dvDodusfOpb9tGOoB1gxp77f71nPYGghdvsTZt40B7aQbSnbT4rnQUrY3GozDJbUbjwqBsYHMz8tan8dutirouMuoXKNfU9OtRcLwt4GZQD/DPtqai+ShDLssSuv8o336V1TEMx+BSx5wZ9d9anrw0/OuowgG/wCk0NwkO1j7okSD6rUhMQx+J46ZVH1NSBZB219q8TCyY1jzH0kVtzGn34qhjvHJ2l4Hy2NN/b55tWz0dfaQV/WlVuFnXpTR20UHBuP3QrGPIqT+tPWqEkBNKaYJ4YUtYWyXcBu7kidp1k9AMzGrF7JY5L1u2yEFYIkHTQEaH5VULKC8gKyXvCSN4y5YPpoPSnD7HGYWXTYrcaPIkH9a5ekaeRyXf+X80bKvlotYuiZJOphR1JOgn5b0Mu3mJYOEYTEKGkDQakFgffLXLHu1zvkyOMinIwEalEhs508JD677aaUG7WYe9dsqtpAbl0i3AAGVADcneJjros6dT6FULDYrjthjjZxd37o7KmilkO5Alhm6STI5wKiq+JwZv2oys6qrmNcp8XhPIMDrFGO2nBnwtvD2yF8JZmymdTl0JgSQAOX4hU+9j0xuLZbctaLrcJIja2qRryBFQqvQu5OTt7jV9lfBe5w5uMPHcP5DlVafaPxS1b4hiUIYvnEwBzVTvOvKrU7S9qbXDMPa8HeMxhUVgNAJZpg6DQbbkVXHbfDo/Eb7BhbuEqYYQdUtn35D2ppJVRFXdi1wI2zeUnMwYrmCBZAk6HNtM/OmO9g2DjJISfxqkkRp8J350Bv8HxfeBwynSJVsp3PlG31ovwrBXg2a60wTp4deXLTT9KVBZNGHB6H0rquGA5V3CV0yVjEVLA6bVucOPOpHd9K3yeVEBFFqve7qSErxhWMRSv8AcV4UmuoxCkkSJG4nat2smQdPmfyomAV3gZLFu+uAnz/So3/QV2TF/TzRT86ZzbPStclCg2K9zheKB8Ny2ekoR/wmBUyxw9wQWdieaz4floaNG0K1KUTEUJ5VldilZWDRCTh6fuia3GDXoK6peTaHPuq/TNW63gPwL7sx+kVqFs0FgVsLYrcYg8lQf5J/4proMW8QHYHyMD5KBWpGOLWY1KwOp0+teKgPSt2WdTqfPX617FAJ4EHStgB0r0V7loGObEVM7bX2TBlkgsQg1EyCQpn1BqE4qb2wecEwG/dhv9OU0ykoxbYKuSETs9xFbVw23BNsxA6EayD86sb7N8YLg7wLGa4w08iQPy/WqiVvhj4idPX0q0fsyeUK6gl2iCQRIWfMEEmPSo4FH4mprcr1GLSvlZaOKwpdVgww6s4BHMEKwBO2rA89DQ7DI9pwDvnlZMyMuUqraAaHQFVExqakYrHOhSB4cssPKYqPxNTCuCT4yR5CFiPlNHL1ShGdcxo5VdohdpeEWr5m84teKVLlQPhAjU6nlHqek1zg+IDCYq9aGFa+9s6BSYPRjlUnLsR60X4nhreP4vcTE5jat2lyqGIiRbJM+RYnz06UC4hh7nCMYHWXtFbltZ5qQRlPmrFGjnpSyywyOkdEU0qC3ZLCXeIYy5i7ygDDxlQA5c0mFg/uwSecxXTtiguYq4SAQcu4n8K1A7P4+9bw1jD4Ni2Jvhmcj8ALFZPRsoBk7b9K74nAtZbu3YuyAAtJMmOp1PvQhal4Xj7d1+QNAheGOn+Fcyj906j5cq74PiHj7u6uRuWujeh61OQVwxmFS6MpOvLXY8vOroBNtx1/OuhaORPpH6kVBwWFvov7WCFIGYfiB0EjcHUbb1PSs1QDcOK3kVzLCtM9Yx306VhII+EGo7XuX0rmHO2p+tEx7awNpSSqKCREgQY9RXU2BI0G+le28PcYaIx8wD9YrQjIwLMqMNibig66HQGdvKskCzu2EumDDKPQAH1JH0rnfttBhrYO2rjT/Tm19qjHEIT18+7b6sBNetf/AIWPyH6mm2MbrdXSXluYVGifVstcr95B+Fz7qPpNbG7P4R7kn+lbEnyH+UfrNK5IpGJGGOX9z5sf6VlS1w0jnWUmsrpBV01vZO9eVlOc52ryvaygY3StqysrGNhWCvaysY0atuMf92xP/wCL/wCyvayg+ArlFa8OH7U+n6irN+zk6r/OP/1mvKyuf/dj7F830v3LLYeNP5HqIWP3e3/MPqaysqHU/VP3/wDJyx7CNw//AOL3v/sf/wAa6faqP+pg8xft/nbefnWVlRw/5sP4V+jLPlG/2LoMuIaBm8ImNY10npoPlXDjZ/bN6L/wivKyvQf1x+z/AFQj+pkZeVcMTbAMgAGN41+dZWVZcgZ5gcQ5uKCzESdJMbUSb4j7fQVlZVJ8CxPbQ1b1/pUd+XrWVlIMe8NE3EB1Gdd/UUc7UMbVv9kTb0/B4fpWVlVxiS5FjB3DcANwlz/EZ+tElUAaAD0rKypPkY5tvXCvaylGRuNqkVlZSSLQJlsaCvayspCx/9k=">
            <a:hlinkClick r:id="rId7"/>
          </p:cNvPr>
          <p:cNvSpPr>
            <a:spLocks noChangeAspect="1" noChangeArrowheads="1"/>
          </p:cNvSpPr>
          <p:nvPr/>
        </p:nvSpPr>
        <p:spPr bwMode="auto">
          <a:xfrm>
            <a:off x="100013" y="-1690688"/>
            <a:ext cx="4714875" cy="3533776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2" descr="data:image/jpeg;base64,/9j/4AAQSkZJRgABAQAAAQABAAD/2wCEAAkGBhQSERUUExQWFBUUGBoaGBcYGBgXGhobHhwYHB0dHx4ZHSYeHx0jGhocHy8gIycqLCwsIB8xNTAqNScrLSkBCQoKDgwOGg8PGiwkHyQsLCwtLyosLCwsLCwsLCwpLCwpLCwsLCwpLCwsLCwsLCwpLCwsLCwsLCksLCwsLCwsLP/AABEIAK4BIgMBIgACEQEDEQH/xAAbAAACAwEBAQAAAAAAAAAAAAAFBgIDBAcBAP/EAEMQAAICAAQEBAMGAwYEBQUAAAECAxEABBIhBQYxQRMiUWEycYEHFCNCkaFSsdEVM2LB4fAkcsLxFoKSstJDVHOTo//EABkBAAMBAQEAAAAAAAAAAAAAAAECAwAEBf/EACoRAAICAgICAgEDBAMAAAAAAAABAhEDIRIxQVEEYRMiMoEjM/DxQlLB/9oADAMBAAIRAxEAPwDj9405OUA+boeuMuPRgRdOxKC3g0QV2J/Yf1w18KzGoVQAUdumE/KcQboWFNsdv0P64O5TiChCrNVj8uxsbfvj0MU0naJSTGVfXtj2PMKbpga264Xl4uAu1hq6Xf7nGWKi+pTQJHU1/LFn8mv2iKHscY2vpjQgOBPDs2oAtu5G5F42x8VAewAyjqb/AMsdCyx42xeOw9wrIFzRYr07dcM+V4aka+pPfC1wjmJHq10EdvbscMKcVU9xiGRyltdGWuzFxHKfwLjCMpJV3ddu+GSGYncDEvu+rtWFWZx0zcbAIyTSCtAr1PUYwTcNVWoq1+x2w1/diPfGDN5Pqwam9+mHjl2biBf/AAnIwBUg+xxRJyzKt3W2Nq8WdCfN9KxVxPiciZSebX4dABGNHU5ZaUA9fLZOHlklBOUugRXJ0jJHxOPIRSzMofMCliTqQxBOoj29x6eu3NuNJI0cjM1sxLv8ie/zY37nfBN5ndiSx8RixF1stkm/cgEfPYdMZ+P5ZTE9EgA6tz36af8AE2/0Ax5WTI8s+R2xhwjQsNGBv2J9Pl/XFaLY2vG1gCAFU7e99f8AtiD5kVuAKFfzxNpGC/KDbSizQK19Qf6YNk4BcoEXNXS1/wCrB5hj1fjv+kjln+4gcQOJ4iRigpE4icSOInGMQOItiwjECMKwlJGKymNgy+14itDCmoxlcfAYsfEDgBLlmFYl95A7YyHECcK0GzU+fOMc+cJx4xxPKcLlmIWNCxJAA7knsPU9T8gThXSD2YDIcfYeh9mIGz5uJXGzL5dj3Hx9jj7AtDcWcsxJRiOJIceaipadsaEl+uM940RJiy+gG0ygjHgmOw6dPTt0xRr9D6Y+6b1fp/XDWagws4bcda2BHfbFkcp32OwrY0b+eBf3igp6H2+mNWRzB0noQT0PX6frhrsFBvh2aOob0O5O4/btf+9sPvC+GO8auCKIBH+/XCHlyfDXa9RFj6VX+/fDxwCdk+BfLeki7Fdb9qO31xfFKS0JNJhVp5lNbEDvjXFxKRVsgkd++IuhPY/PFGYneMdLHriupaol0apOKsBdYo/tdW+KseJntQ7fyxkza99IN9x2w0YLygNlPEYUc3GDt1A74TOPs7SCNiSiElULeUMVBNj1PSv64xc38yPl5W8CXUFfSCCRZ0jURXXS17n1GPeH2Y1ZpKYi2BNFrBPcdV+I1/M45c+aM48EdGLG4u2VjLx+YP8ANjRsG9qrvqA9gMecaMZiYPY0kaRprU2/Qdl9+pJxsZSikldSj8l0Td1fexeoKPrjzjUaiEl7NHcDzG6Gks3S99gOlG8caOliez3sFA6eoxXm42K06ncbG967fTG5ixUDpv8Awi/1xnzELDqwO22/T/fph2ToJcquGebyhdo9h7Aj9+v1wbYYCcoDzzDvSf8AVhgZMelgd40cuT9xmK4jWLymIFcVFKiuIkYuK4iRjGKtOIlcXaceEYVhKScVnGmAxMATMiX2ZZP8kONEGSgLebNwhfYSk/IAxgWfc4j+SPsfiwZos4tPDZP4G/TH2d4dG8bDx4AeouQjp06qMLSrsPliU81PQ8cd9jEeGyH8v7qP5nFD5QjqVH/nT+uADZcYll8gZGobAdT6f64m879B/Gg1BkmkcIlOzGgFIbf6dPrh04hC/DIDDk1M+dlX8SfbwsurVYQt5dRFb/X0GKOXuDpkoVzE2qMyAiNSa2o+dgKJJo0L369BWAOn7yzOA8pU1TFit3ZAMnlutthtgSm5LYVBLYsvytISS08Fk73Ol33vfH2HYZWMbFY7Gx8t/vQvH2J8RrOZjE0G4xAYktYkgF6daB3wa4bkdWzDtfz2sD2J9MAq74L5TixUAbA+tD1H79cdEGvIGiqaGno7fPF0r9SQPmvTr/TGTN53UbrfufXH2Qy2s+Y7DqLq8C90g0TvzV2610wQ4VpBLE/CR898US5bSQK2s/PFrAAMF6Cjf1P+WHSoA05/KhtMiirUGunTB/hmaKoACTVi/WsZeG8uTyZaJguoFfUbitjt27Y1tw+SNbYbE7EdPl88d2Pjyv2QldBA8Yb1xRJxFj3xlQX1x4wxekiZP7wcYuO8QJiEW9lgxa6oAHYepJP6YvrA/iWzL616Wf8AT/f0j8n+0ymJfrQpc2xaYE3oaulU3RunTp0J9a3we4VGfChIFjTfUAjY+YlvXpfQatrN4Fc52YFO3x7mqI2bYAUO2/fYeu5Lg6j7vEPEIsDewC/xdbsHTRILdNIoY8g7jQUJOmM1Ifhvf1JoHoCu1nc/yhxpgkTFh4likHwotqLIXqSBdscaYuFo8LmR1jQA/iM1XuSKrzsdRq+w9qxVxKIojFfOdHm1WWoJ5jsaUE3SnsehrAXYX0J2WiJ7mvQHbHj8P1WPECvvWo0Nt9/f/PGrKojA+Zfkdv54y52JAR64oToKcqRhXfe7jQn5ncj6XWD5GF/lD+9lA6BB/wC7DIy49H4/9tHLk/cUlcQKYvK4iEvFRTORizN5No4lkZdnsqLAZgOpA612v51ePJ4M4pA6auhPhIPn5qoeuDEk8yR6ZZVnlfyBvEhZUFAgICevUam2WvKL3xxT+S+kjojiFWPjEf5o3+jqP+g4K8AjGbekhcKN3kaRQqDuSfD/AGxk4xBl4NLSwSKCaBSeNlY12BQ/ucbsxzTlmhSELMkCg6o49Cs7HoSxJFA2Ta77fSH5p+yn44+UBuL5NJMwRkzqjX43d44wW9V1lTW3+gxVJwJvzS5denXMQnr8mOKeJ/ddLGJJHJHlLNo0MO+ynUPbb6YBK3T1xO/Yz+hyHLGVU/icQyxA6CNixP1YADA3N8NiVhpzOXYEf/UZwR36IDe3e8AZFvqBiEsJeQAKxZgoA+InYAVXr2H0xhQtnOEoCvh5mKXUaIQSah9GUD98PnKvKawgTZiPUoNwRVu/o7gbhfn1+WNGR5Ly3DMrrzSLmM441pCxJSMCgNQHUBiASepoDucKWc4yrsI5ZczJM4tkZpIlW99IRSAqgft7Yy9hG/jzo8gkzLxhlsgyMgC/8quQAT06XsPlgI/HcvelJA1A14asyr33NBQPkd7+mMuSyMSAlYY0JXeRgpKk3vb2S1URv2xnzeQlmtBIURVFVps/4msAAHsL+uKchaJHmFe0iV28kvT6LWPseJwCgAZZrGx/4mIb/LVt8seYW5DUIOPse4+xIQkpx7qxEY+vBMaQMa8lJR9rxiU4ugOKIwYkzhrTWok7+wsn9/8ALHmWzijxdu21+gYbD6YyZXr1G/W8UunQXtf+uHcgUdU5Xz8n3SIAn4R39q29OmCUrsw8zfS8KPCOaSkKBox5VAsHT6DpXX64Jf8AiyIC21fTSf5HHbDJClTIuLsIPFWIEb4x5fmjLuxVmZNP8QoH5EXgxE0ci+UoCBYKm7+eKrKmtMRwaM8WXv1G/pgfxaIq6j1BI6bj39sGXyzfxYFcXi8yWOzAf7/3+2JfIl/TZTEv1Cxznvl12BIbc7DT8W1Ad6A3r4b72d/A0JihUAOSBsSAF32bpXovm9TjFzhGPu69yH26AKPNYN7k3sDQ6HrjfwaEGGC9thRHm3o+Wj5RfXfuBjy2diCipFHG5k1SCjaxge1KXbr8l61WMXGM8DH4aDQVXfRGFUhUJ8xbdiR3Ar3xpSUgHSFkl82ktrkG99l8oAHU+2KeMZVpYW8psIp1E76atQFUbDatztjK/Bn9iblowK2Nkf54z5iajspN+g3wYPBp10jwg9mh4bq93vXkJOHng/LUSB53hmy8sa0gjkaQs7A9PIdt9/Nh2xRG5UvxGdiqq0Q02QL8w6XhoniVFDPqpjQZNDr8rDjfri98rMcs8beFLO4KhQYA0FH6OZLHToPfphf4TwjMySeE8TLKGprUgdLDXVAEb/yxRfIlGPGIjxpu2b5M9CL0iSQ0b8ugJ2BO5vc+o7YuyHMUEB1Kkxcb6mMTUe9DSNsFZeI8NghfLSHMahqD6UKln6BmDEHyG9KHYdTZ3wrL/Z+1yZttj/8ATiF7bH+87dffE3lnLtjRgvQH49GUzTmgRIdewqtXmoD032xDI5ZmYOEBSNhqJquuwN9bo7D3w+/2Vks14crrNEoCKZJpEjVwAFsBVY/kO9gWeuLc9yzCiMqRyqdvDOpBGdxY1bknT3/c1uo1MWuN6c+51zxRLEAqK6lABQvSsSMFXvpskX1O5wNg5aRRRz2VNdP7/p/+rBjnDhUUWV8WB2YLMwbUOm2nRYG52vVVHbCkHDCxjGoPSctRKzI+fy6spIK6Zzv0O/hYrXlSDxNQz2VZR2PjLq//AJmvT5HATMz2zN3Y2frgjwDhX3nMRw3pDG3b+FF3dj8lBON2YI8c5WQRDwFV5GaMKUksNqVyQFYA9QlHf4h61h15L5MTIQjO5gD7yUXwo3s+GSOpFA6yb27Da+rD5snDlFk4vnNQdvLlMuDpIXSUiX11FKP+Eb9cc1zP2g5ydnuRVN7EKCQB6M1n64EFS2aTtjtNyfLnWeZ5C8srAGQsxKD5IBpQA/ACR6k1i+TlPLwqxmZVLEWWIQGiKBBNm+5LVjmeb4vmZABJmJXF9DI1fpdYF5wdSAD6k2f54a0vADrnhrmm1tmFbwzS6NLhLshbAIve+v8ArdxPgscVPqDWT8Wsliao0QSd+gG2FPkPINLlCoavxmalA1GkjVa9rc+141Z45vJuJpGE0QpGaSMoobrSlj5gD3Ar9cMpfRq0FDIw2CAAdB4Q2/UXj7GV+YwxJMz77+WwN/QA1WPsNaCcrx7WPhiYTEaJEcfAYloxLRg0Y9TGqIDGZRjRGcOjFsPXHzNZAGJKtY1Jk/hJ7109MM0E2ZYsF/r64zuH/wAP741QEOoK+YHv69sXTcAlYfBsOg1AH+eAmg0CImYOdVbjoDt++2LEj/wEfI1gjkOXSZaHbrXm/cGq+v6428T4S6sVRL0gX8Ox77+nXBtGoYeWsx/wyD0vYmyPMeuLs/5iu11q7+3+/wB8B+EcNYHU8qBFXoLIs11FWe+Gr+x5CYR5Jda35bsDfeqIIJoWL7ih0xSWS4caEjGpWJ3NEYMCjv4lADYem/QbdLr3vBbl/g8vgRnSJChAZVIkCC/ioNp9Bfz6YZZOWJFSp8qJLIP4Uix6QL8zH4h1vYdQMUPksnF+JCcy0qI1aWp2b0YigR0GwN73781PwWszZ1ToLI5YDzNWxTou6RjUK/8AT74nmuHgxBIvjNElqFHeirW2hGoGrLNYoC8fctwZzNGRsuwyxhoFZI18xYs250kggeW/bteMXGc1mcmCWjPixkEFI5CCosllJtTXXbt1wFSNdmSTic2XMgQLFJqAM0byU/f8xYMKu+1+uMHG+YZ5tOphJMCAlKqsQf8AEoBO/QVg9kOb1kVTPS+MliQodSgAhSvtqHQD1Iwe4NJKysYJstKz6QryFpAGrqNK2Ow3IqhtjGoT+P8AB3hVZs2zShFAcJqbT/gaQjStHa7O90MY+FfawmWUQ5bLhV1AszSO5vpZrSpodgK9sMvMX2a8UzZ/FzELr2XWyKPkoj0j9MAj9hWc0dYFcfCVc7/8xK2R7YBrQsZnPSZ3MvLSh3BZhelQFW2NsbGw3s4N8pcvyakzMxjgh1eVpVDmSjVJHvq9L6D1wc4L9lU8MM0boHzMq6NSsPDjjLLqIsglmXUKI7e94SOZeFzcNzBylmVxpaMoSx0sTVjejdbDv62DjBsu5oMmZz2cifU7QtLpOrokZc7k9FVV6DrtgLwzMT5fL+Okrowl0LpYigUJbvfpgxkllTK52eVJNTFYCWB1a3YO+q9wdK0Sf4h64GcQkA4fF21TTN+ixAf54DGSCeazcsnCFcyElcyUCdRWlHv1vUThby+d7nb09MNPJ3CnzOQEa1bZry6jQ2hbU3/Kp0knC5x3NxyzrFlogqRgRrpJYyEdXJPUsd9gNq2wRDyXOAjbqKOOr/ZFwZI8vNxDNeSIoQpfYaAbc16EgL77jCBwDgynJy5h01NPKmXyq7jU5PmIr0Uab7avXDrzHxieaI5AJC0cVIHClQFjIGuiT5Sy170exwQdid9oHOMnEcx4jWsSWIYz+Vf4j/jbqfQUMAeAZEzTxwjYyMAWPQD8zH2As/IY08zSqsqwJX4KBXb+KUnU5J9mOjf+EYM/Z5klX7xmpRSongxg9Gkk2I37CMNfs3axjdsIG5myZysiKH1CSMSC1ohWJ0Xv1KAN9cC0zJby1d9Kw4cZ4aM0Xd/NKVVQ97jSKAAWlqgB06DbAIcKeIMI3FaVLuUoLd7a+wJBr122xhfJ0L7FctHAszyuC7nSiDzEKu5bb3Nbehxh+1HmA8QkjhQiOCMgjUyi7DEsewOkCl/zOMPDOLxZbLeGA5nET65FbRRc+VSCLI6d9xVYUeI5gadHqQQNzQ9d+7da9DijriY3M2RUlSJrXY1KpG22xHUe+PML+kY8xOw2XSRUeoPyN4kuLc1BGshEZLLexar/AG/ni/JZIO9FgABZPtVn64ZCUffdNChm3B6AEX7X6YrigsgHa/XGSecseuw6fL+uCEB1BaAutzgxdmLl4STJpBRqBvziv1HfFycNbxNBCitiL798Riy+orp2IPm+Xr6euN5YEBE8qk7sx3P9MEakb8jwiEr+K4WjtoBZ26++kduuM3FIFCsE1FSGANb9NrF9Ce/YfobU4Y9EagNPzOLlyYAp3ZvlQ/fc4INGDlnLMsKmwDepbIBH+6vDCUYobViBtex3r54ryGZTXHCgpjYA+J2HQfCBZ/njdDw15ZFVUJOsUSCa8yhj9MCqMYsvxoZdDC0YbSa1eJIjXVUSrUa36g98X5HjWWrzQ5jvusqN/wC+L098ecT4bFDPPD52SOUhafR0Au9iDZvGrMcVDKqr4saKPgWXy30LVo6nvhBxr5Zh4dnI2BjEYSlCs5DkAA2fNp/QevTF/FeUHmnjbL3HGgIjkDqyrsfRr038zhIbNj+Ob/1g/wCWL8pxeVCpTM5hNPQagVA/5TtjWCvRv5sz2ZysngtmHZXXRRvzqbBc70N7pb6AE+4ePiSxir0gAfm/nru79jiGfQzNqMsrb9WCEAdwov06dsLeezsYkIRX8gABdgSzbgkUAFsHp898E1DxkOZ5Vb8OxtsbMd7kdBd/WsNvBudJyGDRPNuqqBpB3NE6h6D1r54Rci0a5XxszDJEGNxU4Jf2VSpsbEFiRXuTWCvEeNZ2bw4oM0siyi9Cagy0uyFiNR6eu5BxnbMbvtQOVkjh0lPvEBEhCsCwQDcE97NWOvU+uFHhnGJliE0P3fx3FMPAlDItkWWQiI+U3uPTAXjvBZ1LGeGZJSpAZg24rpfSqwe+zngvgMksk83j+IyDLxeZgEJVtdXQJFdDtvhOG+VlXkX41BLzdhnmjnPP5Iw1NHOrihFTRONtmtCNS13PQ2CO+I8X58zDhYY5GdypLOpCpq06joJGqkANEnc2fTHvOuQk8SHxY4hH5VfU6LKRrZtS0CUNNbCj2uzi2GDIyVHl5o4sxGml45aDnylWJLeUPRPwtRxpOn0IhR5Y+2XNxyLG0hdbIBZfEsb6brzEk0NiMdL5u4tlyRIuUXMTGPYjyuwZX2U0CwWgR17Vvjm83BpslmmzMuSEiE6lKo2izflOk/yJBI6nGTP8fz+ZzKNHbsZg0UW9axpelXUQKv8ATDVaYFSZ0jP8Sy/3fJyOJMrItCSAoGMo07pKSPOprVZvrvRxTmOUeGcQWGaGMKkJkMkSmr6rRAOxL0wI2odO2OYcUTOrmDE8cjZlgbVgWIFEWPYLe4uqxXwLjGcy0PjxiSJUfS5AKK5FkqxrdhpG3UdqwkexpV4O78N+zvKJA0UJlRDG8Oz7gM5LkEjZm6G+22EPmT7M8hwxfESeUyssmhXKmvKQW2C72QAT0J6HAXkHPTvm2jm8WJFDyaXMkf4pTUAB2Y0SK3oE4v59yuYSF82wXw5CijyIGX1oijvvZqze53wyWrF8lPKPHi6xLHBbZPX4OzHQH3Zit7sGIOv6Y35Hh2YiXMyyRs0x8wQDVSqo0rte4PUdgMc05d4hPHnImhW5fE2WvivqCDtVE/LrjreY5m4moSKGPKFA6sxjlRQB/CdRXSxPU9SenXBW0ZM49l8hLLIQVbVuzHSbA7k7Yfn4e8UEMQSSlTVo0EnU4BJoXvQA/wDKOmJ8a4nxbMP92XKujBiJFjUmNrAIXWd+lklnN9dsRiymYiAy2YYrJViEPqp728ysVWxvRo7H1rG6MuyzifBpYY10ebxKCt6X8Q3qgOlnscAOMSkoIGPloOVXy+YgUxHfbpvsPnhuhzkjaIHDeHBbeM3lMloSBQIJ8+9+lX76eKcvxrK0mimb4pNLukezGr2UGiAd7X0JOxf0ETebOVTksvGFkZ5GAaS/QXsD3AuvevkMJz5gsxZjbMbJPcnrh35h4s0swss2lRTEVYs6RpHwmiPL298Z88MoQkssTySPfiaH00bIBoL3ABO/88aUb2hGhRrH2NrwR2aLAdhQNe13vjzC8WakV5TLFiNrvYet4L/2OR5N/Eo+W1Fdb9v1ONXATGpBZgGBO9dvW/nhqynAmcF4kTw99ckmpj2J8pAFdDa/qO9IxNdHLc7lWibSwIaga+fTpg9leHhaVgwvoK3PyvFvE+Ay/fQ4HjRoQWZNKDSvyJAND64dMjnMksZNvC4vT+G0jAVtTbgW19hseuBGNNgE6WIgMANJ6UTR6g7/AExgbLSEbD+eDuZgErs0UiyFepLW2/qOv7YauT/s7WcLLPONG+qBDTmu3tZ7i+/TsWw1oSMjwyZYHlshPXUBY6dCd69hjXy5G80jSuVdMupkaN20K4HRbAJtiQKH7YLc6cKWPM/doiWiiFsAehIBIG5s9LOKONS5fL5dosuluwUPO5IYtsSoA8oX8t7k9bxpNUGOz7g8xXVmnyshaYtDFGhPh2Adfw+YgahSjbY77Ys5PkznjHRFJoyxq3k0IrDoDrI/Qde+NPLnMbeLkZWZQwSTbUFUEeIqg9FW6A+oJ64WM7xz75OUVnVmOovuTfU7nqO3veFardh5XqhuGVPiO+ZmiCMxZ1ikDy7nzEEAqD3+IYl4EGhzDM8o1AK5uwaPkIut9zq9vngUsRC7kn39cY+CgQxzFjpJdSo2KlQGttXY7jb9cZOwBPJcMZ4g4mZCzMAGo3pIDdfhG9Ak777YnxHLFVRQ4YnZrJs/Ea2PTp++MnBc8JgSpDAOQK9Nv++DYyJZaAN2KPv2xmzIywQ/Dqkql3KbXv08x9O9fLGjlrLZRc2v3q9JOpQQCn/M5BJA1iqO2/0xCWZU2e1PqBqX33G/T1wv8ezyiZGjVmUI6tsdw1gfvuPlgWEaudOORTTsUCNQ0IyA6ivpVdR0qh7GsAeFShs1DGkpRlYHUpogj+W/U+mPeTcrmZc0j+CQIhr1aihCKTZ8g9T62cMGaiGbz6SxeEXsMr0IGlAPoxOqjtZ3NHfrjWKW8O+1oSPLBmoA0ARtmdmY16l7JvYUN/QYJ8M5zyzOY+HR/d5JKLu8SBfqSwY1v2JJ39cAuZeRGiynmiRpppj5yQPDUiwQwYAXpbev0wqpwLN5V9LxiUaQVqnIBPsSa02f07YCTaGpLydvyOYyzIVnzUedaYEhWEVEL1VEGw37He8cK4rybJm55JYoGy4aUxomnq1DYJesUps7EDfpinK8aX7yxC2W1flvw2I3NDsP0wez3Mmay4MEzNsYyVB1DzURuDtd79+3rgr0CgvwP7PuO5NQIcyiqB8HillF3flK1t12/fETw48LzEs5nWeZDI7gKVAZlC9T0uzuAeld8GOFNLPCzZd5E8Oi7tMDY6m06afLepQD0FHAT/w2zjMsuYWYxAGbUG3fcgBqvqh3O2/ywH1XsaPsW8lzycvmVzcimeUqwB8RlpiRZOmtXlsab74t4rluIZ772UyrrHPKJdGttEbAKzv10Wy0ST9MHeTOQ4HykWYzbM3i3oVRSqNW+suuk76rs7UN/R94PwHhupjHI5Eo0sjSsASKJbsSTtvdXjRSSoEnbs5A2VzoiEgWM/3Z8SSRJJFK/lA1FlBJ6d8HON5uSbhryZrMZeVioCoqt4vWqPRQADd79BvjoHG+QIm/u5pFqqDKZFFbAAqAR+/fHPeNcnZozCPR+Gh1MRfmAqtgLCm+9d8NegJMVOWOFsvEcvrbSp0lmClz51Pk0rubJ0/XHWOaeEQZyWEGWlWUa41jKmquqcAk3XbbsKwsx/Z/L97mUTFXjWJzaPptwWNMO42A2630xtm5TknFiYy6Tv4isjD82zAsrbH1+mAtIIyJPDEqlpX0Gh4UryRx0O2y0Og63ffriqZMmU1R5qCJi1hE0+H2ulAsdTbD13s4VczwOaB42XxItTaW1hgCpF1bWpPTYevtgXzTwCKQqXKRr1MsUa6gR1UqCL6nckXXrjLex20mOiy5OYLooSJfi6LLOAANShjRG12FJGxNVuoca5gzDALE+iDckM5JoNtqNnWK7ADC9FysARJBKxZTaONSMdu9XpPyJrGvO8WhzIEea1JJX9/FV9BfiJ8L2b8wpvXVhydgjjw8IpIj2jC1TuFP5tv4iG9wRVdMH+TOAffSzBVkCCwjMBe9d1PT6b1vhel4AG1rG+pVJokFN+yW1KTvdGu+B2XhkiehL4VXudVX6EAGr6dKwltGvezo2Y5Sm1N+CBudtI9fY4+whDmSf0U/r/XH2H/KaomfI56XWoBtb3U0BR62eo274aMxxuWYnLwxyELqGmF7AIO/lbqu43PWzgFw17fxNIAawV7V6j/TGqXkTO+aVoJQu7h1UsNPW7Xpt64CUkhbGPhHCpYIlaXL5jzbOxChVs7VqN3e/YY1DiDoD4jBSo3QhLIrsd9+m49cJWQyOclkH3dXlbuFBIPTqo+m4w4ZiyScwPx1Cq8MorcLQphZFirvqd9sa3Y9WD2MDyl1jkVlFM+ivMexDNvsPa98ashxV4nZo5BLBKKfQxNAA3qU06j5Cve8a+KcTUKAYIoUZRpQMXOx+IM26g10719MB14gJdGtgAisqEJpAFknVp+IE9b3P0wiyRlLiuy8vi5Y4lma/SzZy3n4WHjSRLJMCeuoKB0FCq6bm+++MnN+dUCRiNBc7AqRZNHbt74aeSeYIo480BrmMulVjQ0gJsCx6s3oD0wrc55tXy6RSytqR9SxKuwGym7PxVe9bUBh5NUjnimzJwDIxzLBGzUjyBS3TylwG699N/WsXc1NAJ2k4dF4CIllTvqA+Z7+g+eHzhPBsnNlo4Y4ZFeJdUMhZV1hW1rqYDSWY2T09L2GOfcJzAzWcVCBH5qrcAAXtZvcgV0PbCvoaNNF+UmnzMkUaRlEnC+cgjZiASDfbDA/JS5jPOmXRYMtEoWQzMXFKaLb72xo0CN8b+CzRRyLBH50Rt4nZW1yNuxCjevNQIsnrW+C/Gc3I0csOXg8OFSodlBYs4IJT2UWLve9sGlQonxcBg4fK6wyeOhNqxCk7flI6db64buF5/JZhhFNEurVShdaEC+4ViBZ/l1wi5jjeW1rGJPEeQreiyoLdRdAWL7H9cMS8hyeSRHVZIlVwqkh5BesbdyaA2sA9cLKaWvodQfHl90aebly0Ec8+YyYjWJ1igWOQKzkqxDELYKnrZ32IwK5CyEXEstL4pCSxyDzFxWlgSvUbURp2/zwB4hl1zsuYe5GjQB3/NXnKkknZSFOx/1wx8E4wJc0YYHXK5XKgBErWHLHSFKb69W7MTZvuNsDHJuO+zTjT0PPLnDzlMwod4miEJjpLL1akFh6lrUAeo2wj5XKwxtIskkpljkCwxKjta6ju2kEKKIO/TDh94ZvE1wToUUkSEPEr2CtqFUChtsex9TgTw7iCRQyjwqkViGLamJOlSoIPorVXbFYR5OictKzF9oPM5XhwhzR1rmTSFWJYCMg6txdlvXtWKvs55oaeMLBlEkmysQjSQuVBNHSXs10sFrv07DCxnsuubyhmlsGIyKxC0CzEPuTZ8qCqHT2vcfy1nHhgnlTyRkRAHofK1XY37b+v0xOStOx6Vof+eeHJHAs+aSMzsXWQwPoA1NQ0jZiCOtk7/PBOPiORh4GiiK0kjYkjdgy3cjPV6wd+5HTtjmfHM8c3LFCXKC9NtZIBvzGvneOj8v8sRPl/u2ambw40ClNIRmFaviZdSLVHaib326lSXFRroDju0B+B8RjpZMlJrWMnUfKszKeqlDYb6j98NnIWViSPMuFdlLL5WXUSF9Vrr5sS5C4Rl8ujxZZi8aSFg0g28wHRhQ/L364YeXon8XMM6qjOy+RSDQ3FmvzGgd8SU3zqtewyVLZxzMRz5TLTJ4WYRJJH3ZW0aWpkpdQ/ha7Fb9+xLk3MGcrAdBKIzR3ZYOKJF3367+m1Ye+euFPNk8wmwYUV3+JVKsBftuN+4xxzjsUmXminykkyK6fhS6WXUQaZa79h39N8XaQsW+x5j49mlICSkVtRAr5bDY/774y5TmDNRZjxSoI8QeKwa9SEIoJAoaVAO4vrudxjHw6RmSJpPKzKNYNipUpWJGxpl0Pf+I4K5ExfeIvGpkBKsCfKVelbb+Gjd+2JIq/Y+8v5ueb8RlCQm6UnUzH1/wr3F2TeLM7yutM2WKwvpr4dSN1IDL6WSbG+MsOY+7SiORgLGmMdnVem5OzC6+e+97GMzxqOMXZJ0ltIG4UCyW/hHuf3xUg7sRVysqlvvMdsGNkM6xtVDY7UDuAFG/S9zgbNBDNq8GGZdOovJLpCuSbAXfU25rUO1b4uzPMRzWeV91iChSpOhHQknUC1Fq33odRQ74ZOPRLCPEdJFAUaStubB6eYbERg/IXuOuDrsY5dxXhDiURxUpcEeICQo9mBbYneh698JHHOFS5ebwpK1EAgqdYYHuK9KO3tjv5yZAj8CWNlRC5EkRlZte4o7LdeUAE9Mc+5k4B43iBV0E0R8SyFt9wNRFBQb+uF2wgP7zEsAhWyALFjr0G49bLNe/+WAkq6mUKNTNYA6/y7Yrz6zx0rOXKEAaj2I2onpRsVff3wxx8fbLLG8uXTU60VoAaTVGgaDnuT7Xg9gsXm5dAJBKg9x4qf5jH2Gw/aue0Mdf/AIz/APHH2DwXsFoVMk+wAwWm5/zEf4WvyaaB1M1girPmO3XbCf47dATv2GGbgnIMjkGa07+GK1V6teyD57+2ElnUUPiwzzOoIxvzzmFQxxt4akUShKkjr2rb17++IcN5jGtfEFC/NpUsWJqyfMDf+++G/MQZf4Qol0jSAqB1T5PIQg6flGKk4kYlKwrHCezGKEkHpsyAMp9xiayqReXxMmNW6CPAeR2zJZiZ5RY2eGOHQCe2qQ0a/LXQ3R2xi+0/lHwE/wCHDFIiFcn4mJsnSAPgUaB8ycDV5+z0Zk0TtZ0WV9el9LIoVue+BPNXH5ZmCPIXCm+t+Y7kn3vFkoq2zmc51xvXo18vcsyokcqzQlpSpWIO5kajYFItKbrdiKwM4nLNJmmkkjOpWplFtuDuD173h6+zbOSjwzEUFbEsa8opj2qrI97+WyNns3Pl8/KAwDu5DBSrDzmzWksO/YmsJNOhotI7jy/xaHNRKbSKQOBHGBSqGYEBStm9hZ2Jo45/9nQc8RzoVDKtMCq7/nJBsqRQrqa/yw38MyqJDHCksrpHIaatDOavyNpBOmiT6X6nCzyXyxPlM3I8seajkZgFVGVUZbv8VmsVYBre7wyToDfoZYeGzxSMxy8GXFlXcEawDuGNHZaoHfGLI8zy5XL5xJU1M6yGPSa0nQwJoWPQjvjZxXL8RKtU8RjB1hGaJtI7WSiqaH0wIzGaAhds5HlmS9JZAdRajV+CwFaehbb0vGlF2FSVNNHNuDZaOFsnmZULxmY+INQoqrLQ9ujdTjt02ezPjPKuXaNiVjhVjpAsADRVq1DvsN7BxzbkzgWQzWUkjzGYky8iuSK2SQUNJIYUSpJHXpjp/KvE44Mr4eYzELtAoVXRwS6gbHSCT5RtZFmrIwEgPQkcicLZsvxOTw2LeZNIK6d/MbFgmiBXYb/ULyF4f9oxsxC+CFkJJIJKyDyjsdq/THQctwRJppky+aKCZSzLpIVtRF2tgAsK6qNhsNsA8pynlTnlQytFID0jZFbUPUsRRHpuT6YWTSai/JWEHOEpLpDHxP7ZsusEfkYu25HUAg7VqrV0B+uAnNvHFc+JAzOkyh6uqZrsFex1A7b9R2rHOea8i0U+tGDxxTmGNqrU0YRrI6b6hg3xDhuZDwPKUSZswjKNSnSTpI1noBdbH3G2G66JaCHKkjCPOZJlk8TNRM0celQXZRZskatlGoAdaPthpmOWTgMCxeFqMa+IDo1kruxrrq1jrjNzvx0x5nh8+YeJ5YZqdYlsiN1GoMCd+/p1xXm5VzkM8WWyJRWDCJgHbuSaLtpjB9FHrvjO2qNF1K6FTgHCZHnglIfRJGaIAtmB3K3ttsL9sOeYzP8AxEkOt9Qg1MHrUWLEECuvlUH/ALYIZxpUlybR5aSUxR+E6VoO8YTbfaiNQ2AHrhf5y5bds7AVXw3zI3C3S+GC8i3eo1sC3c32GD9MKlQR5AOaMrvrjWKEKrq4ostN5lbSwsaa9SDhe5wzxm4plmgmYLGIgQp8MRuZCaPTayNTb9cEOXOVc5NlQ6Noid3Yku21EJ0HXp/PAnnjlb7o5lBOiUrqUUVtlPc76g4LVd40I9pk1Jytsa+Pc75tpJIomDLqfshGk3S37DvZwgcCOYQXMDMEAVFHnMWltQIFUASSbHcYM5jlrMzK4E0Qoj8Q6h4vl6jSLXYgHci/lgjyK0eUmSLMsFei53amOqggYmjY3NkDt1rBaVa7Gi9heENJkFzDStLchDLt4ik3qULoq99ex30rQF4F5yZ8vG/ix9wGQfiAjbcEAEbG9Jo++2/QcxxMeE/3fLx0TdUEJI72BWutrP64XuMFMuAUElMoOlnJDNR2YCrI2HU4T8ckyscirfYntmppcuIdV+GWcI7eZRdDSQbAIK2pNfIjcFxLn6b7u0Szup6MmnZr2NsPiPU2e1emHHN5XLiEzNXiPHJGyolaFUlbsXepiCNRul9sIeY4E+YjM0EZKIBqJG2rYEWd+47f6lCyWk0aORebKZMvmNJi1bFwCFsGgS3Rb39jjvGVyUXlLDWw2Ukkbb2QCxWiPkT0OOBcm8ppmpPCdvBYhySR8JUGhR9TWDXDHfK5v7lnqBSzCzM2hgem6kWh7DejqHyZKkJbfZ07McHlpiq+HqoaVfWFHQUCKG+9D1HWscz5u4XPk3RjK7QnzRvvsCTSsQOo9ar0w9PnZRTRSxBCNLRsHZAbbdXXdbNL0Itl29fWQPvKWKmrW9Q3IraqYXt0B+eG435M2xfygZskJwZAHYtqUpKCtm9aMPKdvio3fbAeTMRNIZUXcMNYN1t20kbdzhty3MSChGpCBbFBqVVOkAAjYAUNu4OE/i00YzLvBqKkqsgPwqxOxB99x7WMB9WmGg4Z+Hd8rGD33X+uPsAZMnESSUFkknr1x9g8xaBHJnCVVfvD1rb+7v8AKB1ffv2H1OCnEuOhgVU1He47ue5buR7d++AOd4gR5V2AFAew2AwJzGYZthZx5zXKVs9mGVYMShH/AGEs7xs9AfpgY+ZZup2xD7k4GphpHq238+v0xQ0tdP1w6ivBxZM0rueht5UELLJ4ygbbSAkMdxtV0QKB6YC8S4eqI7nd2kIUbgBQNz+pr6YP8twz8Qi0FljhyiBTIo82ndgqqOru12xwJ5uzG8adPJqI6UW8xv3xZQcd2TyZVkglSVf5shwDmAxDSUDLqBqzttuR79P0xgz+ajfOhwCketP8RAGm/mdsfcK4TLMrtGBpjFsxIAGxr6mthiXCeX3zDNqPhqFLB2UkE7bbdzh7bObs6hHzXEyN4T+YgKq9WY37mvi8zdjXsBjXAJHYBXOYlCamIDqK2J3AIsXWx2q8JfD+DzBVkVUpQAoXYHsa7Ekjc40cS5wky8cyNDJE8iUjAtos6a1KelIG2N7kdsUbYw3ZTPtrRpoElDL5dVnUKBJN0oA6bX774buC8DC2XijhV/iiA1sd9tbHr/yjoDXqMcT5O+0OdJamk8QMAgDqG2JANnagF39dhjqs/OaCFJfGvReuQKGr5LsCdzuffrhOUb/UVWOUo3EKc0TLDJHpijAcHT5KN6gHUVXVSDVb0cK8/KEcqo3gBXLr4gQ+EK7kBywF2OgJsHpjRw/MxzzxZuXNyZlQhaNCI4kiFkEuqk7H19t/TBh+IIweON1J1HQxfyEnzaQbLep6D9N8Oq8kq8A7hXIYU+SWUEKSdDaTufKBtsCO5O/0xoXJeBKhZRI7E3K6lZhekKAQPM2rud973GNZ5iMcbQQwyJmKADSKxQ9fxWcA2oAugT2GMHA83LaKTMAsbiWV1ZHd2LFZEsEdiB1oDEo5JSb1oLjSFiD7OM2UyyNGscseZlmeR3RkbVo2CqSTSoO3evfDZm+VcugVQHIiKMHAAYMuosA2wXqDpHp9caOMZV/GtWZAwBALeJrAALNTUyHYDUCeg27Y2w5oQAtI2p2Xa9qUEaj8whtmJ9sOatWecM4aq6wIxHGAGVA4LMBuWfUOpJsE2duuPlk8RlVXMe5rttYG5I6nf57fX2eOGVkmaSU6ArMoBROqmzqAIXuA30B3ujI5GTNg5gN4UbO1RBQQyg/Eb73fzxkzaRi4/wAySZCGZmjGuE70VOoOTpaxpKg77EdsC+Ncay2bSCX8XLtGzBX1hbLoFJ7midj8jhu4k+iLQMv96g0kE6l9xo011sbgChY32wsca5OaVCFj0gNEqIFUnSriyaoEkFrJo9/fAc+PZkuQhyLOYPu/i5kSLLIr5cagtE2GGnc9/XFEXAs2wlysgYNoMsfjMUIIq6sUSbHpjq2TgFO0aOsMaNoi+EyOtAkBmsJqptWxNX2355zmrZvighVjUWXlYkOx38N3smvXQK6bAXh17FC2aymZXJQzTTifxEHhso0lFABVTfU0T+nU4RI+ZZImIlUMB3O17g18+mHDgvMwfhGWhU6pIHdNIFnpIy9dvh/2MLBkjnmRCihTqUvudNg76TvqBN7+gxJ9hSbVjzwfiukI8W/lXWLbzqaPlUBhftsR1uica157yk34Sq+Ybf8ADSJnN/IdCPXDfwflw5OFYR4bo22s27XXfYar3O+w3GN/DuGQxMBGirq7qFU3Xmuut9f1xbk6NpHPYeDomWdnjkjMiuwL3IsRfYamo6WWj9Oh3wP4hzV4OXVI0BjOoqHFsNRtzV9CwJphuK6Xh74pwBI8yZFjtpnB1lvKrHSpNMGA9RQ74Web+CGWdkZ1lJ2UKzM62CQGAFD4T7b4UbsAcu8xW20cJMgXZ0K0VFbFN9RAFHvZ64lxHmmOF43mijZn1AI1kICT+brXwn12991DL6pDKQlBFAZSegJ0ivrWGflrh8Rmg8fVmW3YqFcIFG1sfYHuw6VXqHZiP4mbXVDI9DyeUaFNUV1bbkHeup2OCuW4hPl0aWQrcJ82oMTICPMVPYgEgbdb3x0SfgGUmiUw6Y9K+VVbQPXcA7H3797wq5TO/d2cSaz4klLqIfTp2pT0KlgaOKY48mI5UgbyyJ8xIsrp4kM5UeNEQAg76gACug1akdve8Nz8iZdo3EYK+IbkANgtYN+hNgEHAh+K/iMw2at2FjVXZgKDDfvuOxwqQ8ezfDwzZVlnXa4pSx02RuhBBq+x6WcGWPjtbMm/+Qwv9nD2fxP2/wBceYWj9tPEf/so/wD0S/8Ayx9idx9DUxPbm4XYy8ZP+Lf+mMWZ5kmbppQf4FA/frgfDCWuvyiz8sV45uEfRR/KzPuX/hKSUsbYkn1JvHkMDyMFjUsx2AUE/wAsRbHUuRFXL5NZAPPIC7Hv1KgfSv54pCPJ0c/e2QyGS/s7KjLPKBPmSHZFG69Op9hdfXCTxHiqnMSMU1ggqtkrpva/nV7YOcUzSvmzS6SqO7HqSSNI6+mrChllDTLqshmo0aO/0xSct0g+ApyjzKMlJIWiEviKFAbcKwYENp/N32x0KDmrJKqMkcTtpsmUMH1d7CoV97vAePIqkkcccUWoIzh3Aegh913NknrXT5Y85Z5LOaDyvJpUMboWxP12AxSCfQBgi+09GJDZakP8DdDezVp3rrW2+BbxwTS6AcxIjEEjTZLE7tZbuTVbDDZyxyRlkf4S7oLtzY7dAB1we4xx+DIJpkjaTUt0KKk/J22G/QXhpfZkcz5m5P4ZGpeNnD+WhetD032rV18wBBB79sGMxysknDfD4cYHdz55GYhmG5K6WtkHQAE/lvvhdTmiGdpvwSi3JaDSQAxshLB02VUk9dsT4RBHB4kpaXRJHoMcelP4XvVvXbtiWmx+gvyfwZuFl0zOnTKv5vDjtQTZBkcECyR6nt0xt4/9pIEsYSASQ1qlkpS8ldFsbAAn5b+h3v535CZMkjPISsQWxraQuxYhfM6ghRq6Cu5rEIuWFykKiV3qcqmiNiyqqkA/H3NgjuD3rCWNV1QU4bxpmiUaTA+zEPL5gtWSFNkHtQ2AJ9MVLzBCI2k8R3YlbmkDB5B0AVPcHSAB0NmrBBmZ4II3KoblRUYkaiwOy6jqF7vuccxzfNspCqqxAJdAxqa336gn9bOBaj5Hrl4HzJ8TzQzI8SBo1VQCFeOR11MN9tga/Lfr6AFikzpFF5DRNKJF+I/IgX8N36b4AfZrxts4JonVVeMKwkUAddgKFXRF7nBvh3OMJSykmoSGOwFO4vf4ulYdO9kpa0kYuL8XRm8ImnRw9Imp28pXVoptYqxdEbdRWPM3mpoMmfCyrq81AqimR0vdtQXpsTQHc/PHx5jWefMQPGVeOQJrRtNrqJAvr03PzI98bMxmDOFILI0cgCHUb1VsSfQ3RG/uDjnlnXLiisccuNswZLiL5PLAKq5dCxXXmQY3d23DqoB1M250mqqid8KnHOMZ3KylkeRVPkV3CtrALHVpA2tia2GwN9KHTPv41tFMqySR6SDpGkagQK7g1YOFnmHhSLC62xHilQCd0cqG8rdShBog/Me7ZU5RrwDHV7Ezl/7R5FJGY0yBgLkVb0k7gMpA8y9KG2DE/Bclmcz99M0yBkCExsFW9KrZ0029WV6HbHO+asuYgJYzpvysBtfof++MXAea2hJL6jY2KECvYqRpZTfwmsR/XFXB/wAF+WOT45F/KD/AeDPlZAXhJCyOxkUhvJoIA0g3d7m/WsG81y1CnDjmgCHkk8VXII8jeVR367nb2OL+G5v7yqJHUUpBo1aMvyu1PysY38a5cRcjBEF/HliRNTSO6LVbixt0OwUdTvisJSncp6FyRjBpQ2MUXGGk4PlZUYMyIjOL7KjK11uO2/rV4s5O5wXPRP8AhlJIQrV1WhtsfXY7e+2Oa5PlDMpCkfjoUl1oV8y0V36geYfMYe+SeFR5SOR4iSjwxggrTazqN3qqt/THSlq0cjfgd+IZLxomTa+qk9mG4P645xw7KJHK/wCE3iNLH4is1jbVYUjcrVnykjrYsAYfH4rp3K7BqG/UbdR/riOlXkDaRWkyE9+oAA/e8GjKVCpzNyzlWiEscfgF+pCkg332BII69tr2vCtDkDIWTJLrYsLWy1ihq1+jA16DYbDD9LmVcywEExB9BU9fMgcUQe145/xPiI4fM8kJdZYwF1CjqQmvNezEbbEH5jGcdWNyDrZVC0WXz8DwyyEBJIgUjYmxpYfCGsHfv+2KuZuVnyXhGy2VVrkZiNURJ2IPdWbauoOI8t/aY2ezSQTRKyr4jNsKbymjpJIBHp0wgfaDmly+bngjaRo9YNOdhtqoCyKFkDCwdMMlatj4JleypDLWxFEfqMKmv/jabYaLHoSGF7d9u3vhRyvGmU3GzJXpjzN8xTOwJIsAgGhdHr7en6YpOa7JnUV5Xyreb7263vXjKKvtRXbH2OQDPSfxn9ce4T8sP+oP5P/Z">
            <a:hlinkClick r:id="rId8"/>
          </p:cNvPr>
          <p:cNvSpPr>
            <a:spLocks noChangeAspect="1" noChangeArrowheads="1"/>
          </p:cNvSpPr>
          <p:nvPr/>
        </p:nvSpPr>
        <p:spPr bwMode="auto">
          <a:xfrm>
            <a:off x="100013" y="-1347788"/>
            <a:ext cx="4714875" cy="28194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data:image/jpeg;base64,/9j/4AAQSkZJRgABAQAAAQABAAD/2wCEAAkGBxQTEhUUExQWFRUXGBwaFxgYFxscGBwcHiAcGh0YHRwcHSggHxwlHBwcITIhJSotLjAuHCIzODQsNygtMCsBCgoKDg0OGxAQGywkICQsLCwsLCwsLCwsLCwsLCwsLCwsLCwsLCwsLCwsLCwsLCwsLCwsLCwsLCwsLCwsLCwsLP/AABEIAMQBAQMBIgACEQEDEQH/xAAcAAACAgMBAQAAAAAAAAAAAAAFBgMEAAIHAQj/xABDEAACAgAFAgQCBwYFAwQBBQABAgMRAAQSITEFQQYTIlFhcRQyUoGRodEHI0JTkrEVYnLB8BaT4SQz0vGCNFRklNP/xAAZAQADAQEBAAAAAAAAAAAAAAAAAQIDBAX/xAAkEQACAgIDAAEEAwAAAAAAAAAAAQIRITEDEkFRBDJhcSIzgf/aAAwDAQACEQMRAD8A6XkspH5cf7tPqL/CPYfDEv0OP+Wn9I/THuR/9qP/AEL/AGGJsdSRzkH0OP8Alp/SP0x59Cj/AJaf0j9MWMeYYiv9Cj/lp/SP0x4clH/LT+kfpixjMAFU5KP+Wn9I/THn0OP+Wn9I/TFojHlYMCK30OP+Wn9I/THhycf8tP6R+mLFY8OACscnH/LT+kfpjz6HH/LT+kfpiwceVhgVzk4/5af0j9ManJx/y0/pH6YsnGuARWOTj/lp/SP0xqcnH9hP6R+mLWPCMAFX6JH9hP6R+mPPocf2E/pH6YslceEYAK30OP7Cf0j9MZ9Dj+wn9I/TFmseYBZKv0SP7Cf0j9MeHKR/YT+kfpjZ80gDnUD5f1wNyNtVH7sCI/EatDPNpaJI1Uq8lU2tFdSAL7uoqzucJtIdNhT6JH9hP6R+mNTlE+wn9I/TAnpfiOM5GPNSMWGlVcpGxPmfVakUE1qvjasEs71FUikkAaTQ2kqo9RewukXW9sMFoVMi6jGkcUjiNLRGYekcgEi9uMIP7LZ55GYSqrwuJChIsq8Zj1bkcN5vvyp+N9D6qW+jylVJbynpdrvSaHNXeF3wV06HLZepyIzAZIzKTQ0ORPa3tZDIL90+GFIqOUH5cvCrXWqwNhGpQc+oUur77IIogdyb6Zk4zGCI07k2g+XBF8Yi6VAZAZJAwvYIdtIG2w9qAAwVgpdlA/5tufljDs2smvWnaAnUJAHWNIE1E7s4XSOey2WIo7bD44E9a8NidxRBUDnSpCnj0gUtiudjuRvvhk+gkGRixYsbAYbLzt8R88XAgokmgPx+4d+RiShK+gxUkajQU3aghJJBbSfT8AdhwMTZvKIiBmjAIb7K2Vq7IAoGibArne72Pp0hAwk1kG9TVsCfzoAbfL8cV+oR6lJ7A66PPGw2Hv8AP29sQl8ltrw5N5kfw/7f/jGYvec/sv8ASf0xmHYqOuZEfuo/9C/2GJ6xBkf/AGo/9C/2GJ7x1JmNHlY8rG2PMFhRrjMekY8wWI1OPMbEYwjAFGuNSMbHHmCxUa1jwjG9Y8Iw7A0IxrWN8Zh2IjrHlYkx4RgsDSseVjfHlYLA0rGrbCziR2CqWZlVQLJJ7e/v+GKZzUciutOV3UnQ4FEDvV/xD/eqNS+SKKUWwbl5mOcNICPLI07iydO78eoiudxsLwgeO5BDEuTTV+7u6GzH1uukb7FmBI7ELQ2rD51fN6CXhoSMyrYOrVZ8tAR22DNtR2HNnCd4kgf/ANM9prEoc6jdhDG6qCBZXc/EbiucYyaas2WBs6f01cuMnkI6pQHkHNsW1Bj2+srMPYntQwXzvUVaaNALXzAgP8Nq66h91fKq+OFjI5J5dLSvRZT2e2t2JF1YDLttRFniji7n+mLLHEizEMq7KSAtMfUdYv1GyKBv298Zzbeggqyx4hjAKji9h9wJ/wBjhe6p+9dYhA3lBiUIKqSyaasMQaFt/bsceeGECiN5ppHdQRoTX5SiiABqGojkVZ3IsmgRHLPmXMh1iCMMW8x9OlQSDRJbTwNOwNE3veBuxrAywxBEC9lFbmzt3J98bJxhQzfVZWCLfmKQGZkaIEjYHYPagGtzvd0FNaZ8p1KVUYoRpXVRZSkQ+zqLuXq+6jcMCNhg7CoarwEzWZAzJVSbWMM/wJvSAO2wJ3vsducJ3W87mmdis7gjdQqnQwAojSDt6hzyNQs8nEvnywoGeR5DpW3YjSSL4BJ0lr3Py32xM5YHFBvrPXRF5SKryTSvpVRRCi93Yk2q1uSoP1T2wq9S8eCN2SQJanTTBj+RavjuPxxXi65NmurQQRvUURBfSSL2sknvWtDRuihIwR/aR4ZjbPrK6qfMAqzv6BRAFWaFE71v+AtWU0JP/XY+0v8ASMZgf9Hj9vyTHuKFTO2zdd8kRpo1fu077mwNgPfn5/diAeLlZwqgoCdncek/D4cHft3xYbpKNCCPLUFFLFgdqA9X1qBHvX98Vo4AFLNUwUMgCAG6utQXYsR8N7G3AxtbMSw2bzOslCjLd6dmIU/6R8+/bBjJZ5ZQdJNrswKlSD7UQDhckmEUZU7B1QUEO1LdEE7AXQW/hibw5nKIUolN9V0G5A977VR+8VtgTAZjjU4y8ZigMxmMx5eADDjXHuMwWI8xqcbY8wBR5jw42xrIwAs4LFR5jRm/LC913xMcs5EiAR0KfVdsb9IGkeocnegK7sMW/D2UTOxjMyMWUswRQxA2JW20tpN1wR88ZPkzSNFD5Lv+JwhqaRRvVni7qtvjtiaXOZdbttR/yr/vixPk8vloyywxDigFUajfvXxvCv1TPnNTxo5XSu4QixqFtdHk1pPw3+OIlJ+lpIO5OKKT1iFj9lrIr5Hajxxgb4ggRI2WR5IfMtURWUEBasKDab7bkWSeTgRnPEIilMSBwkZFlCBpZt39LWGAvj3HAoUS6P1iXNW0WWhduGkclewK6gU1A1RpdQF84m1odAzp0SFJPKMqBeJNIl9bejWLAWlUEbEjcmt9zXh3NxQxxxGZdelmGyAkaj6tiw/iG4YjfDFHki2nzCLG1JqC0eRu3HHYcYq5rw1l2BqNUbs6j1A9j8a22N4rIhb8VZyYMKKyo4BX6pHvZ4v6vY1VHsca9P6aGILMEdj6TpOq6K36rDem/rX77YY+jdICCqUEE0UGkEXYBCmvu9q74mlyilgSPUpNEEijwfyv8cKrApt0KRhqGZNlFALIjLsb1AAKAT778CthWATdFk8ox52OKf1llemahp02AqWD2C13PsLaZs/5WgMGKsa1gA6e41fD4gHBCB1YAqQQe4N3iqQjnUPh9IpFaMEnUNWqZySp+qCoYjT3A+W2CuczcARgNCqrapFeOQkH1AMEUgk7GuPywd6xPHHpDK7Da0QWtXsSvwIsV7fLAkeY8rO3mOwJ0rpJVUsqoTSKsgaiSSw1EHSMToZWly8HoB9JY2rfUoG91VySfbjfFn6LGkP1i4RKJ5FAd/YVz9+LmdnOv915gArzdKiiTSrrZ+w7hKahd4igysUqFp3EZFk6Wcdt68w3XwK1sDQoUAL3THCyqUKA+W2kaNix2JpaurY/fjXxf1jK5x4lGid49epasRk6QW0lTbKVquabbBM+DI5UHkZwhdwDoRh35Ione733s++AHWP2Wyp+/wArm9EvMn7saGPPmKoum9x39xxhJMpMUtL/AGR/2cZgL+//AP3i/wDbm/8AjjMFDO15LxLlDk48w0yCEooLN2P1dJHN2CK52OA+fdyrNlpIUiAv923I3N8UO/8Af5cuGXy5y8UBREmmjR0nd20qC2puTpUkKVoLyw9zgOcxOSoY7Rr5QS39Kg7RlVKnk/fW+NHJ1lEdL0dP6Lmg8pkOYshyWVtQsXsRov1UByO1jnD5FkIpdMmsvRtTYH/4nSADR34vHMem+Gc5HAJY0hdVBUxmSnN7nSGXSSCQN2PBHOJOmjOZfz1bLvUyxSalZ4wigMxh5EmrV2Un6x4BxUb+CXGjr94y8cx6F1nUq+dmJo/qs9SOKJEzuV1DcEsBsDuq0AReDcXXnlKeXKRcJLaQhshQTLbIRat81IINUcHbNC6jpeMvHNOgftAZmk+lMsQRhRNUQN2UbrRIF/xG73qgGDpvjeGeZYYldmaHzewAsKwXUTp4JF3Vit96dh1zQ1XjVGsXhWyfi4SSyKEfTGCXIjY6QGO7Ndbxi6A+ttfsVyfVF8tTIGiNJ6XG/roD47E6TYBFbgCiTsDiwrjLxoDj3DsVHoOK2ejJA03yAd96Ox/viWV1UEuQqjktwPnfxrFE9Ty02rLo4LMpsBa9IHqN6aIF8/HnEyl4OKFD9q2dhy6IJQx1qVj3IUell1HZqIFUQDvXsaTsvnM7DlE8iZBE51hY2Dst0wDlrNkU1bKCTsDYwx+JsiOqZkyymsqjEQqp3kCkrZr6qXZ9zZArZgNyeRSTqOXymXVAEDl/QGVTp7g7FgLbe/Vpu98YN3o0oJ/sz8JyZvXnM3mpyAzRqmqrAq9TH+HjZa4G/bEuf8LwrmfO8yTKkEuiI2pKXh2LaqB71tRHF4e+p5Y5LKMMurNQJJZrA9NFiSb4Xgdz2xwjxF4mmSUsWJfSvqs7Hc7b8738NjhtAh2yvUMms6pEs2bkZyAPRTOd9RGzCze5FXvwNn/L5J8qDKzabA1IH1AvVkKNC2C11ZG25rtyPwp15enmPNeQJDPEShKkGNgB5qrwKc0Q18FR3sumT8Xr1A6w1VsE4r3sHfUfjyOMJUhsbs14kCIWEbSEAbLtvV0OSfal1EYSpPHs+alEEDCHUD6tJJAHLD+I18CvOM6zI8amWKR42UW2kBlYDs0bemQfDY+xF0ReT62HYvMiwSFT/wCpjYrGykWocErJHditexOwO+7sR03wzmGMIVvrqSdySSrEsjb+67fMHnBXMLfqHyPzxxPo/Up8lnQXlaRJaV/JSE6RwoYsWYBOLYcd+cdSyOfLyBX1GJ028wQm2u13jYgDSG2IB2+GKTE0Xc1lw6lGGx/LuCPiDRHxGOfZnPZ7LNKrZYyhTWqGwHUiw3lksbrahe/tjobZZQaAA+W39sD+odJ1sjq7xsuxIJIZe6kE777iqIs++B5AUsl1g5kGZZYUiiILKbZ7HIkVltADWxAJrbbcsOZyefnVQTBEKBJiYk9vSpZAAPcgWR7YBdRy5llMhRDGrDQ0sBeQuCPUjIQyAbEEDa/gaNdK8QENTwzLe9ojEfElSSV5/D8MQvyNk/TPCBhUgTyaidR4ZC1AWVYb7i+2/GKWe6Z5TOZQZvSQCVZhRK0OSSb5oew9I3Mvinrc8cJky48wAAgjavfUCbsC+aG45O2FLNdW6g2XOZzTRZeCl0s8TOaY7HSHAW9jZO9jjA6uhpDP0iOUAaYI49ySqBmvcANrO60L9K3zvwcEfoLm7SQ7hgWZARfKhl1OQCLo17A4WvCfX10AJoULRYNrFElh/FR30miSbAHJshxh60P4lI+I3H64aJsQPOk9n/of9ceYu/4gnv8Akf0xmKoDgedz7yJEjcRrpQAduD8+Bi10TqPly/vCdxRJsn2F/L/bE3i4ouZCxKFWNEFDgkjWT+LYE5mcs7MTZJu/f44q6wNM6SPGJhi065AyyIFVCv1WUFj6lNkmxyDsTe9iT/r2Njq81rW2FrvdX7USxva6o1hEyF+WxcalC6wGsA8igfeje3vhj6PlsnmAYhEYdQjkYhyQANQO7gkfWO4rtzxjWE56VGU+ODy7CbeIFbKzzyN6pQdOpQX+uiWvtYMg24Ck8gYI9A6gz5OP6VEoK/ugTSKYgNSr6CNBvcnY7Xtzhd8W+G4cpIkMbtJGxkkHpJatMYVW0jgMXI/1e94zqTB8hCkcv1Y0YgEfXZFQg3/pqzxW2Ic32tlKP8aQYyfTMnmjmAgVSql0pmokFiw1ENpv5bC73xv4XyXrkngmCskIQfuwyFG2IBul3UHYGwWHxALwtG8aMpIJkUXe9qwLD4i9f/Kxd8HZw5bIy6iAZKIB5oD0nngtJ37Akd8Q5Jt4LppLI3+G4pMqFLAOmaYJrBUFJFZtO2zFaLAsLo/eRd8Y5QyF48umo/xKCAAoZ9t9t9NCt701hJk8SOXyuWVhT6VkctpCmR1BIo9iN/gOwOOo5SeeVH//AEhlUHQ8avs2xQ3IvdQG/DtuE3TDaFSTOxmCaZUYCHNKojYuQZIyjEEbg3apY47GqwQm66yZVBGyi6Mem9lDMwo6t1YAKAAQV7nVQpy5zLSpDAZk894g0kUdC57Uu5Kr/wC4PLK+o3S8cDAzp3Qool0SyTKEYP5rRu6aY7dV+oAqqN9AOxLD3w5O8jVJUG87PYMgoMojQLRNeXbUFJpT5kN2P5Yvi8VM5lJPo8+Zhl05nNXFFHp3YMafT6tizLQY7VV84s9YmWQL9FAZD6707MxLk/W3q2auOSOMSy9SZJsqggaQIVAA2XUqBlW+AdZAsXddgMZOeSupU6H0Z8pH5TsS1liGbUVN6CNVAEalaiANqPfHvRpUyuYkzGhSWUgCyu7EBrNVZq7uzhj8Q5bQydyYxqNbHmm/I4T+qZeTyJJQ+gIjNQDEsdSqF1KLUkk1uKq9gbxLtaJYc8V/tGZIGHkRsHGkAOWNbbn0UORsffm6GOWZHp02czTytAH1m9OvQgrsQFIPpHHO2OxP4Hy3lI86uWVBq37hdJIA2G5442Hxxf8AD3hCGMrKpZhTaVaqF7Xt3ontz8saRUnslsWsv4dGYiRPK2jXSCoGn+GhbNYCR6d63vaqJwqdX8L5vJyeZl0Rlax6wyEb2FJZqJIogkkWaB9+95bLqi0BQ/4L/LCjmMjHETPNIfUzekstMTuV9QBPGnSDXb44lwpDTOc9F8XCQRNmPLI5CB1Pr/hMq3qoUzadgaFnkE/1jKjML5ikM5BBJpg6nlWsUwJ9+D7YtZvwbks6C65I5ZgfSw8tUY86rjexX3G+xxW/wE5IOmUiknK0WWaYjdroJ6RGSOD6geObBwfoYBbrcsQEnrZYvS8SQxOwB1FZVJAKAAFCKNaBd3qafJdQSaLVGU8osdRYRmVdINqQhVqIYGhVgcHBzo/SQS87ZUQTNXp87USFOsE6zpXcXVXYB7Vixl+rB7+j64VU0UGqNgTuS4FWSbo7j2xSExv6LndcCl2GsEqRp00L2XSdxQrF15QOSL9u/wCGEgdWcMFaUu17KxLH7+4GIcqcxJM2nSiqzMURyjSCtVA6tgWK2SR/EKHpJLoWx0aIM5KqhJAstyO3YE1QwN6pAkKNOkRd1DWUCl15bYkg6RtxuKH3A5FmLkvJohdjoj1U50/wqNPHI32F8cHAg55kJjy+tTI27+azDRsppX24OqhX8R3wDG9YEQh5BmZgxFJGS9Dje21adza/O+wxv1uaDykKyZiMllVUGqjdel1IYhfeqO/vhF6R4tVGXVGjKLVGoF1Q9hY22IO1d+cMrdZXMDUhjLWrAlA0iqDwKF387xNoLKn0OaHW/lrLIzEJ5axkRoWIG9KzHSbNk78B9iPclNFE375miZiKjkqNSWoeihbG/t2w3w15bSCfMJvsSAV2veqBFH2+Hwxmb6JHMvCNzTxgakY7alFGm/8Ao2Lw0vgbOb/TIPtn8sZiT/AF/m5j/vSf/LGYrIjlXiTLyGaWoyylwQ4QnbSBQYbV/uMV+mZZvOhbyS48wSaOFZAQdOo3sQCLx0bpvTVRAEFKRdb1ZAuv0xcGWxdE9i3Jl8jNl3QwvEjKQSpA0b2SLYjbnjfCV0aXzp5fomWmMVJGsio70IwRrbSAAz7Gr2J59y/iPJTtA6RAeoUd9JPHB434INXfI7mPCMRy0ESD0soskfaO7fma+7D9EtEPg/NQSySR6xMa1bDYdqsLpA0jgVxg1n1C1GIVVW/jABW/ZgQSPhe3xvCv4Lya5fN5zLlQbKSINt0BYoUO1UWAP/jd+i3G+4739YfP9cS3ZQu/9NoV3X4WtLt2+pW1bD398APFXSpUaLLKNAkUv5mo61A/hrdtN6RX+Zax0zL5QbBSRZodxvt8wfjhG8Z9W1TuYwo9e77nVYXbSTQo2NueOMS6HEtw9Ngy2liUzPmlVj1KaQoHDTbsfrMARwAUvkbS5rxHFCqvIKaT1bWvpUhWN+1lABvyfjjmvjPxAzPoiZkojUQxBNCkG1bKpP3k/f5n8lLJk8uZW+ozDkltMnrBJPJ9NV2odya2uNJJGfWSk3J4G/K+TABHl4kBVi+sksTrAChXJG2kAb81ffBKfq7Owkl13TaQWGnlmJJJs0fTt8L+O/giv8OzEzEBIXiRl0hzSRR0yjs+o8+3vWKvVfE2RiUapWE+pdQSEFSoIYtwBrO4vUdyTtjPklbpIuEX6wuUlMTCGKS1FNqFHSAdRBBIUb86u23xZfC8uWz6JIBTZaUHTd6JACBbUA4KsGsbWfcbBfBHijXlAzKuqeabaIvISAjEBl3YNfYA3sapsBPFnQsxk8zEmSeSL6QjtK3mFIlKlXLem2FAUbBPrAG5rGXX00vwcPGOdaORndVXLrF6pia0ufqR88MHbt2G/upeKeuTZaLyo4RIV9W5sKaDMXWrpeNj27WbKZrxK8pmgk8oiUKylA2nbSvllmPIvc0Nlv8AjAxt5mW805GSGRQkQaSd19MwXSW0u2wGqieBYrkUW16L8FjqPjIGNlljuFXSKTMIpWMtQZwsRJk2DbFS3IOHjoXUIJowcvKkqjurWR8xyp+BAwidfyFgKwRWln0oqj0qDcbFT3Lcaqv08UAMNT+FoNKejTIigCSM6JBQq9S0Tx3vFJslpDHjkH7ZOowoI0lAZF3SK6DMANKkDfSLBN7V7kAFt6x12Tp8StK/0lCxXS2lJgvuGFI/KimC3f1roHhfjzrCdQn85GdFF7SRtYJ5Ho1Daq+7FXYqHvqucZulZeWaY65QULLflkWSpEekVYAP1QQNttsc76Q3UXJlhM5EfrUgOULKVUqOQTQ3A+zvjrnQZstm8jA7aXiy0SIyKCo80BToo7gChzzqA7kY0WaV9o0OkVSIG8tR2UIPSAK9vjzeJSHYhQeKep530Ll1YPQWgyAHkMpL7H4g7YG+Jfp2TdGnjkjcqQsgmLKR3AZTtxekm+DjrvQOpk5jyHjWxqOqgCrHcgVtR3uu+DXVOnRTxyxzoHjYUQfgLBB7MCxojcYKQrOHeFlzkhDFygZbW11yEEhfMjiG53I9R9O5rURWO1+HsgsEKgK3my+uZpG1NdV8FBrSpoDvhB8B9E+jdRbLoUkhWMyiVb1GyY1jffTYJf6o9WkHtQ6iw5/Afd/52+7BQWJXiCQ+e4smgFFnYWo1UPc9z8TgQ4NiiVII3HPx/EYJdUe5ZD7u39zgZmpAqsx4AvbFkPZem6PlJLL5YWw3ZWZaJA30ggKQRwKrEGW8IwpIWSfMIvaMabB7nU5bb4E9uSKA16bnPWJAxOwBUgC1G1EVfG33D2w65KCOca1qva973JDbc8fh3xm4lpgPP5l4m1iafTRCh41eMqL+sAQFW+HLAmuQMHcjMpWN45AS4sBbA+Nat6v474Edc8L5iV9PmvoIHqDWU07qo3BA+X5Ys9A6ZJlFKNMXDEEWRtvu2gjUSe9N22APKoYD+kS/bOMx7rl/nxf9tv8A/XGYoCLKZK0Uo1nSPS2zcdux/v8ADHvlkbEcc2NxjXJmkW/sj+2L2vVzv8+caIzKqpj3yPbbFgx42C4YCxmshKufhzKBaC+W1t9ZTq206diCb53oVVYboM5/lZTfwrb2IPHzxVzOUWRCrCwf+A/Ag7g4qw5ieIU8JlH2kdfMr/MG0qW+IO+IkmtFRp7DWfzcTxkN6H7BTQY+xU/7Y5jnZtUpU0AWb1HiwGf8+B8xhqz/AF+OqZZ4j2LRE/fS6h9w/Pur9KyJnmUI4kmbUFjKrqJP1nAIqq3sj098ZNmsUKWYQaTOWjMhkBWMiyVBolhVEE7UeQDtWHr9oLqJlSIqsYTzCqfVuQHQfbgseeWPtij1fwasGYWEuH1L5heyIgrFjpoatx796BreywdK6bkdQjmVA7qNJ1KrSGlYat/S250/wsGG4I0jSM82KUG8L02/ZPOjxZgED91K7SWLVkZFjjQ36TbJdfA/DEue8M5ObMrM8AALKxWO9BF1p0cBSewr+9nfMpHy+XjYBTcmv0k8UbP8IFhbrfUcWP8ApqSTKnLZd20kv5krtbeosQqsCdRUSWL+83w8Mj0hmGXyxkkhR4sw7SEyxsFsK7II2WipHo7g0Ttha6n4lOb0xsSPLd/Mq/W5CkBSbFDit+B74IdQgkhVBKFCpYFMTaizqYkc3d/Gz3wv+F1WUhlXSwdpmEjAx0qggEgagNZrjYMeaxjFN4NG0gD4g6RmIcx9MkDpGHUxOVKi1PpG9UBp5HpN7HHQtE2by0chzLZUE+YFUnWyEE6X4FEAkc36TQwJ6rnGzaAyF6kbVXa+K1Xutadtu+1nArMeImjyzSIFkjX0XbBvVS2DwQBpofHmrB7Vwpfccr5W/t2P69TiKQNOXYQOotVLE0HbWFFk1YurNDveOgZbNJIiyRsrowtWUgqR7gjHC/CvVNEccxkZdEjJpaiWQprYi6ql9F8kle+Ox+Dun+Rl90CuxMkgH223I9thSmu4Ptjn9wbLIBGcjzXUTlmUF8sHkBFEIbVVZrB9RB2Fjua2vCN1XpOUzGYYIWL7eY8bCiCaUnXuzMbpgNNAk0MdhllVpJKqMlApkIF0NWn5gEtX34+fczIchmXZfLJkXSDuymze2rk8c2PUee01kt50Nh8MQxZeVoYyrE1qEzMSB8QjWNX2Usc2DvhY6H1+HJHNSwsxk80AqXeVHRRupart2LkSUdJAHBOov0z9pOtSJEBcHTaxnRZvSBWwNKdjzpJ+AFxIuY6mXQBDIKdNm8w0AUAb08CyaoBWJ3rG3JxxUe0WYQnLt1kh68IOJJzN9pPMHykpgfkVY/298AP2neOEjQ5aB1eTWfN7hRbekjgkdx2oX7GbxJPKFYxMIpXUhSCokMCgWwANEamNGTSRW2nVWEn/AKGnWpZIScvQY/vArGwCGJpiTvxQ+67xld7NKoc/2IQOyZjMSMWZpAm59gJL476xjpObcrprgbtftyf98L3hOGLLZeOFJYgAL0qdbAsdRF6rPPt+mN36mznNLqBVEGj00fUXQ38Qy/CsIBckcmu7MaA5JPsB3xnVeiTrCzyxtHGBqdit0q+onSNyduNviQASGPweo0yFwioGAVl1LNqA1MAykHSARsBvZ+WM67Umow5mVgCA6P64CARYOpSa4sLdDcjsX2DqKsMcCiw+pwEJQkcOCUe1aipAsaTvYIY74aOhyAgFRp5D1QBOxXj4Ft8AfE/R4s4BCCkA02WjjAKgMdKkbWutya270RZtG8QyS5GOCCHNaZYld5SshGou3pXT7qqgEH/fBdoFA7kshrk4284++/8Av7+/598cQ6f4x6ukSSCswrX6TFbADazoCtR9wSPeiRh18L+KZszAJZY0jskKFJpgNi25NDVY57HESdKy1Ek0/L8MZgP9M+GMwdh9Qzk0tFsV6R/bElaeePfFXJ5MaFJaQ+kfxsOw+yRi+Ix8/mSf746Ec5uh+/G6jGioOwr5YkC4YzasZWPA2NgcAzWSKxuLH5YjzCplstLmFAV2/cgj/NW33kj8MThyONsQdXyxmy7jURoZXq/SSL7Xp/AXxjLkxEvjzKhWzkpCswOkhbDDkHsR8sVuoZ5YYVdkXzswmmZYx6HoqRpFUOASFpbOw3N9Y8O9Ly8M5jWMPIi2ZWIZrsDZapeTxv8AE4ueKenQZtRFJRK+pdrII7iqYXwaO42xDg2qNuPl6TUl4DfB6wydOieSCFNaHWCq1yVskjewAcVurdbbJ5ORcoiN5YHkg2AoLCw17mlJYd9t75KN4k6k8E6wHWkUeikoDVGDRA9P1apOwoHg1VZOtTHLSLJRJQubo/W0grp+z6739u4wm6wQ32dk/Q5MznvXMnpZnb0jVHRJRm0MwBBcAVXIvBPxBGMvkMxNUYIQxkKV1an/AIj3ILC/j7UNgfQIZszLGZZlUxRgJHLJoUjtp02G2A9BFbG8OfWfBSZuJY3zAjkAOtWFqWLo5JAZbP7sLYPF9zilaIdPZwvKdezDxiAv6QrUf4gACdN33IA998TDqUpy0OWo+WhL6d/rHfzD8RY2423vHR8p+yvNZbMSyqkE8MisojjkZCqsQeJBRAAIrX357EhB+ygMWJk8uwB/FQragD8Nue+2KlJgkl4KfhydWjiaOABYszHqkX60ms7qAdhoVQaB3sUOTjv3VZ1SGQjtG5sH4H8bJxz/AKf+zx8tLG3nastHJ5gjAoBudXNEkhRwNvfBnxFp+i/WssqC1YgG7bVsaOyHm+2IjhDo26911RCwQAvI5QH2UCix/Oh8Rji/7QMuTKrHZUiXTtyxdxXwFLf4Y6BlOmPLHBP5miKSS/LFMTqZI9WrTZ5HtdXWBH7TsgqRNDGQXZowS7EehQxYhRt9cjfc7ge+CLyN4AHRugeV0+KUtpaa2IA3JoiH0kgufWKoV6tuSS6eF/Cgyml5R5mbkUArqoRq31gDyZPdhxwKski/BsEsjQRkuZFLuGN0xFULfcBVW6I5PwOHXxB1X6DFGpYMzvbSEBlQKQWBthpFAgMeD2JIGG7olZYLfwurSrNK37wKqxaaXQFBLEBa38xzYHpoKCDiXMCSNEQMTEZkVVde6uHANJXCD0/d23ueG+tRSo7SSReZqOlvSgYFQaQFiaFHayR3wM63G0zr5LxmNCGepLttEgCmgb7ML4KdqxDZQZy+eKfu3zKahzce9k3pB8yjpBA+rvtybwv9BkSSeckk2xvY6HB1OBqYaBTNqO/5YpeIeqy5XLLGvlOwDSeTYDKo2FkUNNEtpIu9t8efspZXzUzFCGCKqmthooMb/wAzOCB8D9kYYnQ95COSibSuUCAaAvAGxIIvUfw43wFzuTX1KWQUTfrGv1NqN+ngWTpA9gSMOGYPc9+ThAll1MzH+Ik/ibxdE2VOqwNNIywtMwC0QtBQtgUwP8JB497PvhB8W9NlmkAWPVKAC0hVvMYCxRq1avTvV7c1jpUczCwpK37flgP0bOO0khlDOhkLkVannQ1k+htIABUdh9kDCr0alQl5Xpmeiy0apCx1sUFANXqNWrbcsQCRQs8YLZrpr9NkeSGnRr1RMa3W7Ac1TDkDk3RWxY6hJCpjJ1NAaJDDSdII78XyTztfNAVVzXhSFUK2AB9Yepo3JAVXdVJbTVX6hdbmrxDi2ad0cg/6pj9x/Qf1xmD3/R+T+2PwH/wxmL6onsNGTk9Cf6R/bFtThc6P1iIoq+YpZVF71273uPvwchlB4P4Y1jOMtGcuOUdotqcbg4iRsb3iiUSEY0c1jZWxpI+AZ4FLDg0OaxB1PNqsJGkksSO4/gfS33NuR3vFpHI4/Hvi5kemfS5kDKDEuoyfHagDe9m/74z5MqioYdl7wb0p8vlzNMzPJIo0xlhsg4FMQNRFE3XYdsBs31wxF5mpmZgAq7gIL1Ue+9b1uVPbDl1pyQRQIrcEWPjteEDxUuxFKqxruq3SlrotY59Wwvg7c7rSKeSrn/FeTzcDBkt2ACq0VNESVUkGh6wDq9NgihwCMB5+nTsrmKMNE0YQH0hmdSib3XpCg/LfHvQPDLSSBpSUUeoIPrmt67hSa43Py5x0DpuXCxaV1IN63Lbf5g9hvmd/jjKUZN2VGSWzmvRel5nzFIy82uPVzGzIV+zrHoNgkEGtmOmyQR0LoEWadLngkjfUx9bJdajp+qx301ew3xe6TA0cruZSVcj0aaUGq29hVUorjvzg4HxovyQ68BBV49/UnxBofiMSt1WVFJBBoXuP0o4JMwOx3B2I7H4HFDM5HY+WBf2CaU/CwCV+4EfDAIl/xQEEMtX7Gx+BrArq0UeZg8nWIyoIpQWr01RFjgfH8cL+c8Ww5eQQ5wSZaShReMmNuPUjpqBW++1d8E4PEkBUGBTmCDeqIo4HPYNsfmPfCYyh1ZHaGHL5WpUj0K5iYB49Go7pev69cD8KvCb4y6nmop40aOSWNaZ2kjq2VdICOw1HShIsHfVhnl8TJI9R5dVkNKp0qX1bjtzVn9Bzg9HEHCrnI1J8w6fOQMATYXSStC+aWtjVmrwkN5IfCEWXlgjcIGLCwxPB+FfVI3F84H9b8ARyskqtOzISaMsrHe/TZewtUPTR2Fk7kxR+G2jMcsH/AKZ5fMMsC6pYNWolDWxjUqreoAUWXbtg14e8YK37uYBJQWFFwQ2k6WKuNnAOxo2ODveK8Mqkma9HRfJWOd6KWhoGNWFkgXZptFbBgTv74pfQcjmnc5dmYoUUlZH0q4LDXYf6+lypJJNDTte7Ucysgrb1Hexe3Jsf85GAy+F8m4MkMKQyrqQPGDGVYWpoIVum7cWO+Jo1AXU+htm/Mha0LSMInC6qFIxDKORpI9RZfkDQJXwD4WlyXmmVkcyaNOk3QXVqJ2G5J7WNhgf4e6fmdYZJ2lXzjbO28hVDG+izuCfVsaFckisNrygJrsgVuRRIPeiLBPba8Amb9dm0xPvytf1bf2wmsMFur9SSbSqNQBttQ2FCrLEgVz/wY8HRdcepMzl2NfVo7/eZBh2FAKaCSRWjhFyupWMHjURQJPYDkn2GGvpHhv6NllikcyvYYsqt9YEEABVFIK7kki7uzgh0HoKwDzGAeeipYAgAE3pWya4FnvXwxt1XOlRupBvf2A9yQCv9/lgAWvEE5iRozllkhdTbRldxXqLKsIAPGwv5Yh8KFECyNO8srqoItlRV3VFMZ3QnSwF+kla3JW7ud6izIwXLMy76QwpWbkEgUStj5H2wv9G8SxeasUuWOSdCwCoooFqBvTotTQtWRjsKIIBwgPfpUfs39P8A4x7iCo/5w/8A7Mn/AMsZiwtFHJNDIqJLGivQ9LAdx2sCz+eN8x0MLbQMY27CyU/C7H3HB/LSwyxIsqKRpXZhY4xZg6SoWkY12s6vu1c/jeE4qWJIqPJKGYOgFlw4Ua2VmHJAoH7t6/HF2Ka+cWMzkGXcqfmN/wC3++Knl+3/AD7jjUxLaNj1N7P/AD540gNc74sCJD3K/MWPy3/LCGRXhl8H59F1xtQZjYb3/wAv+4+ZwpZHNRzSNDG1yJytMpobWAwF/dixkVb6ZDFpP1tTamI2W22B5HpN3X34lyRrHh5G6ry/8G3rWarUd9gTSkj8WH1R8tzwNzhX6f09mUkSf+62pyBXq40/AKOByfhVYi8Q5qQlVIKLymok6wNrO9E7Md+xvEXS85Q1Aelj6lJI+H3b3R5+YOIUk2NwajYYlyQjGr6oUE6qWh3+fA+H6+5PPRSAmKVJNl1BWHBsAjffg8fZOOW/tX8UtM4y6OyxRgWNhqc01sB9bSGWj72cJPhzrE2XzKSQ27k6dG/rsj00Pfb76xeyKPoYSE2ye5BHv8x+v/3ay/UK+X/OD/t/9YraiOV9964/Aew5+GK0jbGv1/L2wCsZUzIIsHGrZkDChmur+UjyXslbdyT2I/D8R8MK+e8TTSGtXlrY4NXZ0nfk192EA+eI81lJYzFmlSRbsLywP2gV3U/EYUszJ0TLASPldJB0itTG6JsW+x4P++AEaHzV39Jvni9jfz+ODnSOoRw5hGlYFHGk2AQGFlG32JG4+8fenkE6F3N9SgeXXDZTmgdIA+AkcsK9rwz+GuszZ6YoZP8A06KXcy7H0kbl6JqyRXO13W2LPifJ5XNSLWX8ycIvrhVQSNgLUnfT7cj3AG+/Sf2egK7rmZAWJFBfSao8NsVuuNrX4XiR0MMXlRK5XORyM29PItHsBspY0BQ3+7AORshJUD5dBIylyfL1KNV2/mgaYyTbF/SQb4wndTzLwFhJGTpkMdr3IuzR/Pfvhe6/mZpQjxKwBXSx23BogEd/ej7/ABwDOlmSVFRoJEEIGny52awAB9SUISx4PqsH3AG8c/XJJQYlMwim1AywxtJoJG51ICtfVJ3sat67JfRkkmnyyZjzDbRKbegVLoG2PtxQ+fuMd1YwkMrfu0UhVCMUoaQSBoINb8fAe2BA2cu8LeDVERZJI5QJTqKZiVfMQWjghHAVjYajf1aJAIOJut56OCNMtCGiRGF+trVrqrJ3AvuDzeJOofQJc7NHHFBbIAWdQtegMXdiwJBbSbI1H1G7Wm18G5PJiCRc+kJljlIdZDqVLJCRqGJYAEMoDfZNXzgYIqdB6XPF+8RgVlLqGkYEUL1tzq9NNvvVH54dPDnRYkkMhLk7Wojby1/iBBbkd73BoEdsVsnlcq0+XGVn8uOItqiVgYyGshF13pJkCmh7bUd8OqOEUgDm+bNk8k2d/wDg42wUGih1tswigwxiW7uiqvXY21hvwB+eET/Fp7lDAJqoeki7G7G12sk17gCsFfE3WnZjCjUi7NXLN3s80DtXw74AViqE2VOoy6Y2NgMdgSL3Pehua3ND2wX6b1BM1lEykwYy6wiONJbbcTA70fLvcjfe9iQOa+P+rXIsSX+6piR9o8fgP74u+Esrns3IZYGaP06WYqStEUa2Ng0fSvfAIMf4Uv8APn/CH9MZgX/huf8A5Uf/AGTjMFDocMs/oX/SPnxifL5wqfS1fl/94H5OcFBxdD4du94tK19vzxsZBvK9ZPDL94/TF0yRyexO3wb5YW0u+a+GJYns6u38P6/p8PniXEfYOSdHYfVa/nsb/tirJE6cgj4/+ca5fqLrw23sdxghD1kHZxXxG/8Az88LI8C/nMiktFgQw+q6kqy/Jh8fuxTk6c8Su0eZnLkV631Cu4quCPv7e+HgZaKQXpHzG39sD+odHWrVyPgd/wBDiXTNVycij1TwRdC62uaj0kKJ1O6E16yLDod/rc7DcE/HFPOeHM8guLLGXfjzYkBHubbYXVivfBTwr0+DLmXMbSThdK7fV1H6q97Zqv8ALk2+QgqK5+P3b/nhCPln9o/hnN5XMAzoCZlVtUYYxltI1Ri+SpXj5HBP9l/hw+f9JnBQpvEjUupiGUk39XTsRdXYx9IdQFxtYB/1Cx8SQeaG9fDCb1HwzFJflsYyCKOxButyNqG97VVcYYG2T6hQIG4Boqb59t9wf/vcYp9czUFatRSQ/wAIU7/E9u3P5bbL79V8pSJb9OwYWDXbY1Yv34vttiz9LWeNbUODw2/4bccUdRAHNtWGmiXFi74lzBIijAFudRA4PFbdiSVHzQ4yXpxrYD0eUpv31aj99MMCszmjJmWdDeg0p2H1bsm9rZ7P/wCWCI6xo1k1u9jv8FAHfZQLNcd8S9jKzhvMT7NNvW3bb54i6jIgG++k2O1V/tirmupF2tvnzx9/5+2A30vzy0cR9W1Wdm9678A74P0IYPDXWn+kLLHdK6bE7GNTv+NkD/xWOrdGcvIzr5gS9zdxspNIACaBCrW2++/OONdInXLuEA3qyD7ckA72AKI39/bDX0rMmOTUhVvUCtiydht6ieNTEaaobe9tqxJ0Op6Ll5oysqHTJ+8JI3DudTMt8MS1b1VEVWFTrnh6EZlosu0iiONWIloJuSKDUOALC0Sd9xRIO5bxC4iEfpDKoU2GJ2AHwBv3s999sFIUeZQ6IAOwsf1LY5v3r54Si3hDlJLYkq8WTi+kZpQyKUKUbks3shVtO4s01cb4rn9pGVzLtZeDYUHAIb3Ng0DQHNffi5+0voEpyNKt6GU1qoCrBsD0ltwA3fU3HfjuV6TO86wRoTMxAVQQLPamJr77wJLT2UtWtDlm8vBm56hOpy9MotWagFG1kEMNrG1Nh3zHh3MGEMXMRdPKlBAfWo2jdiNwxU6SQSRWrkkqyReEcmq0YUiJpmeMUwbuQ3Nc7fLBfOxaUCKwcNvqI13tRtVA1FrGw08+22JaEc3yH7P5Mq8cwkU/vEDrqPF2Qvp5AJPPv8MdJ6tnfKiZzVqu3tq4H3XgflIBIPLa6jcFWrSWIJbg2bAABBAPNUKuPxR9IVoJYIhOkUmuSPlz2BVSNytsR3vT8SGgFaDKTS7pFK5O+rQwU/HWQF7++BOfz5jLLVSA6dLGqfgKfb1ED78dXHiRHaVI0ZnjQOdQZEN3QDlTZ9LcA/VIwMzyZTNOssyRyUtRkqx2O4b2J9ttr2xWCaZV8K+CoIEDywJJmCbklZfMtvtIWXYfAAb3zV4M9UzdKAIJZKPppAAO22srvvwNzvtWI5c+RXlyqo7hgdz8CGFbA8g8/di2ZSQCX1gX5iAWGFH0i/iQbreqrfZDEPQPtt+OMx79NT+WPw/8YzDoeQJC1ov+ke3tixEGHcH57H8tvwAxWg+qvyH9sTqePhjUxskjkLHTRv8AisEfcD3v3GLqHFRGrEqvhgWg2PdeK4esYX74BlpM0y7qxHyOLyZ6QxF30lRdXsSR+VYCsfbGuUkeXMxZUC0cMzMDRQLuzV3HtxuR74iVJWVG26CnS8zVMt0X1Czv6aVT94XV9+OhwZjUEa9iNW/bb+/OEeDp7O2hACe1cD2r4DDmwGXhBei4FKo7t2A+84g0NfEPUQiFQfV3HwN84BRZpdlcn1rGKHNPVgf6tCUTxqvsalmyp9Kuf3kpLSN9lBu5+HpFD7/fCNL4zWLOO8isIpCAGWrTSSI/l39rr2BGJYwz40jjGVkkcDXY0ruK1MSqjuX5cg8AdheEeTqjR5ImNwGoj4gljyOxo7Ghg/4vhadUljLT5fQRGkSlmWQ8sRuzFhQ344HOOf8AiLLvDLHE6vGyD1Bh3O4o72C1naga3BIsx2feqNOq6XZrl5FjiVN2k/iIOwPtfJPvWIfMA9TED3J/t/4xSzpYKabSewP1jZANe3Pzxpl8sWrVdDjk/wDDingxIM3mJJjpQHT7Dk/P4YL9PyShVaEqrgjdud+R8/lzviLJwgktGN1IBtipNb2AASeeMWIlHD0GFlfTsRYr51xX+b4jF0S2XxHJKSrqoIooybMCDfHbb/bbeyW6JnJY1MajzFQXZB49lqr3vYD5YAq4CgAHn+GwTuNiO57X3774I5TOOtNfzPvfNC6vn274l8qRFjr4eSPOarVlEbKxcEA2LGi+4IuwePgaw25TPWAw+pWoV7VYr7v9sIEefqFJIgw1FuB7HS2rkAmh8frURzhvymZEsaPHRRqI08ALvXw3AWsdH03JGaxsy5oyWXoM5wCSJ0bllN8Ebiqo7EdqwqwdFWGmy+UBzPlhQ6OVRWX00xL2oNgkhTY7k1gi/UaK+7NoAA4O5BPwoE/hiHp2f15t1UEmPSG33GoHTZ4ojW3/AOA+GL54pxsOCTuke5HL5s5oNmpI4oIgbjjLOHYglHMkkYB0nehVVZ2O5fM5wCMXqIBVT6mDchdRbnY7t3rVi71GQKmor5gO2gAHUaJAAOx4/wB+BgRtNAw/cwqFZDbfUUqRanYAAfCvSPYVxdqdHfHilJOS0iOXqsnmnXAdKg6mjjOYUHgAGNhKSrA2PLGx7HfFLoXU/wB9OgkWVCxfSjJ5qk8lo2bzBe3pO/pPONfCswlaRQApWTzC4Y6nEgVgq6SKUGwdzuOBdhczsEK5qbMZlYmiV20LIWcNJZ+pQLMQASdu9ncWLMjpOhXU1qAkHNU2/f1b3R7jEEHRIREFhNAKAp1M23bYtgJ03INKrSQTSwqGIX1iVCVOhwEl16UDAigVNhu1YjkzuZy76HWGYuCy6GeKR6+uqxuzhmUUxAKijtuThAXE0xtUso1WGjpkVfkLIY6WG5JHIAs2MSeLOtyRJA6r6ZpFjR3soGcHSSEFFRR778GrvAfI9diV/wD1EkkbMzfu8xl9K12VCNRAFi9RN7fVw35B0lX9y6MoH1FIKn8DX3EYaA5t/gn/APIm/EYzBbyz/n/L9MZhitiZl+oNpXj6o9/b54lTqr3wv4H9cZjMaEUWV6k3sv4H9cev1Jq4X8/1xmMwxUanqj+y/n+uNl6k3sv4H9ceYzCsdEi9Uf2X8/1wX8P58ouYnCp5jBI9RBsJdlRv3NX8sZjMTLQ47GTovW3jQsqpdHsfc/5vgMSr12Rm1MqE9rB/+WMxmJNAP1rr8mnNGkukjGx2Q8gb98cx8S5moYXVVDssrM1ElhqVdDAkqU76a535x7jMT6PwC5bxJmMnIDA+lWVWKH1J6lBK01nTv3OI+seJJ8zNrkIBI3032HxJIHahtjMZjTwk86nOQ6qKFJzW+7UTv8hjMu5tWs3dXf4/DHmMxAnotQ59lkoBfrFbreiNW/yPGJ5prV7VTWoixwbIv8sZjMWiWinkOqyR0VO/P/KwzZWfUqIVWmazzfHY3jMZjCkJIF5jq0nltFtoYuWFc02nTzsKvjc2d6oA14W8SzxSLEukxvZKkGgdN6hvsdvljMZjbgxZclcaDmc6k30jLtS2HVu9WVZD3+ztgz0jqJGceTSusqAT6txb7EBqPO13XbGYzG83cTn41UsE0viqY5qaIrH5YjiYLpNamMhJ55JA/AYX/EU/mxyBlXZgQRqBFyKpF3xTfkPbGYzHFNZPU+mbTdCt1HqksJRIm0CSPy3I3JRQgC+q/hvzt88NfT4Y2yEKtGrVGkt24OoKTyGG3qYff7749xmKjpGHN/Yw50fqLQxlFClRpIse6gHgj2v53igviiWTOQIyx6RHJJsG5sx7+rjSbr3o9hjMZi1oy8D+Y6uXj0PHE61wykjYc0TV4QfE2mKKCWGNYnZ1DFC4BtHa6LEA2o4rGYzAMTf8en/mN/U3648xmMwDP//Z">
            <a:hlinkClick r:id="rId9"/>
          </p:cNvPr>
          <p:cNvSpPr>
            <a:spLocks noChangeAspect="1" noChangeArrowheads="1"/>
          </p:cNvSpPr>
          <p:nvPr/>
        </p:nvSpPr>
        <p:spPr bwMode="auto">
          <a:xfrm>
            <a:off x="100013" y="-890588"/>
            <a:ext cx="2447925" cy="18669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2" descr="data:image/jpeg;base64,/9j/4AAQSkZJRgABAQAAAQABAAD/2wCEAAkGBhQSERUUEhQVFRQUFRUXGBgUFxQYFxcXFxQXFBcYFxQXHSYeGBojGhcVHy8gJCcpLCwsFR8xNTAqNSYrLCkBCQoKDgwOGg8PGiwkHCQsLCwpLCwsLCkpLCwpKSksLCwpKSwpLCwsLCksLCwsLCwsLCwsLCwpLCwsLCksLCwsLP/AABEIALgBEQMBIgACEQEDEQH/xAAcAAABBQEBAQAAAAAAAAAAAAAAAgMEBQYHAQj/xAA+EAABAwEFBAgEAwcEAwAAAAABAAIRAwQFEiExBkFRYRMicYGRocHRBzKx8EJS4SMzYnKCssIUFZKiF3PS/8QAGgEAAgMBAQAAAAAAAAAAAAAAAAMBAgQFBv/EACURAAICAgICAgMAAwAAAAAAAAABAhEDMRIhBEETMlFhgSJCcf/aAAwDAQACEQMRAD8A7ihCEACEIQAIQhAAhCEACEIQAIQhAAhCEACEIQAIQhAAhCEACEIQAIQhAAhCEACEIQAIQhAAhCEACEIQAIQhAAhCEACEIQAIQhAAhCEACEIQAIQqy2321shgxHju/VQ3RKTeiyJUO03o1uhB71l7VbXVCcTtfl3QRqIH3qn2UtJ1VHL8DFD8lhWv07suwD1lVd633Xw/s34Z3kCR4Jx9FRLTZsQIS22W4ooTtrWouIc9zid7hl4KxuXbnGT01YsOWEYOqRvxRn4eCylrOGqWO05pp9DAerodNcJ5EbjzEblFkNHaLnvQV6eIagkH0I5EZqcuRbP38+hWaJIDojgf4XDTv7F1mz1g9ocNCAU6Er6FtUOIQhXKghCEACEIQAIQkvqAakDtMIAUhVlt2ks9KcVQZbm9Y+Sq/wDyHZZgFxkxkB7qvJE0adChXffFKuP2bweWjv8Aic1NVrsgEIQgAQhCABCEIAEIQgAQhCABCEIAEITNrtIpsLjuCAK6+rdHUb3+yqGy4Hcdyq7Hf7LVaHUgZEGDxfr7q1oskQ7UHPtGhCTdmlR49HlOkB1iBlv8U9/qWmOCaqMJBjevKFDiJBGfIj3H0UIGvZKLExWbATtJpDYO7Q8lBvK1YVJBldqqAJDgM8/v74KnpuLmFp4SO0T6q1vevjcIVeyj+9I0DCfX3SpMmiFXrk02mNHR4j7C6T8P77c9nRuzG7iCNRO8LnDWYqNQcII8Zhan4cVSagnXMHnGh7wUJ0+irR1NCAhaxAIQhAAhCbtFXC0u4AlAFZf1/Cg0xGKJz0HauVXttLUcZe6XOJjiB3qXtBeL31XipkDmBx91nK1MuEkb+Wfjr2BIb5DNCa94GNZPEnId288yojbzdMNnmc/RNWrszTLaZPH6IKltZ71wuDmSC05EPI7TC6nsXtyLQBTrGKkw2dXcjlrpB3z48TiCptjvFzHNcD8pEclOtBR9JIWc2J2m/wBZR637xkB3OdD5FaNNTsqCEIUgCEIQAIQhAAhCEACEIQA3aK4Y0uOgCyd61n12kHQ7hw4LUW+hjpuaNd3aDKzgZB4EbilyG4/yYWyXe+lVqNe3C0/I9gy7+Blaq5rxdUJx5vaILgOq4fhIOgOohWgISsclVqh7lfodAEJB0Xjnps1EFBZcs3tPaQIz3K2ttqwtMarBX/aHuBJnf6qrZNFgGgsDuMeagtqRUDD+Kk9p7mx7oum2A0oO73le3hTJLXDUT5g+pnvS5/oIfsg4sNJxG/CO8LUbBUiwNfxcG+g9FnRYy92AaA+bsvVdF2XueGBpGTet3n5UtW+kTKtmvC9SabpCUugjICEIQAKPbs2wd/pn6KQo1uHVnh6qHolGOvy5adoGFwII0c3IhV9m2QpgdaXdu/tWia3Mp3Ck0PM1adlaLtGhp5LOXzsfgBdTJyzhdDfTCg22MJQwo5NVu7fvz8lF/wBPE8iPM/qFfXpUa2oSM5+9FXNdI7feEIpJUbj4Qz09Xh0f+bYXVFzz4T3aQ2rWIgGGDn+J3+K6Gmx0LYIQhWIBCEIAEJuvaGsGJxAHNZ28drwJFIf1H0CXPLGG2Nx4p5PqjQ17S1gl7g0cyqC89qwMqWZ4lZi13i55lxJP3koVstGEa9Y68lgyeW39ejo4vCS+3ZeVtrardXy4kdVoA8TGX3orWx7YdX9o2XDhkFzi318EDJpcAQ535gZA5J6yXyMpDyd+ETn/ADDJUhkybTLZMWLTR1Wjf9NzQYcO4Zc9cx2Ku2ivuy06ZfUd1tBhnETwg6rDvtteoIDcGsSet9/c7lKuu5WlwqOlzogYzJaN4A0b3LTDLKXXRknhUey8sdoLmNcWFpIBjeJ480706WOSdwgjMJpWyJVtcJinanOcAGmCddFLqUmt3KhvW9yHNp0/mcQBOQzyzO5QTZc2p4BwQZOhMBvMTvPJUG0N1wzGI5jhyneE9e97mzMabWxxb+B7IwvMTLQSDPPQ6qnqbWC1NLWMLWgfiic+Qy3cVWWi0Wioszwx+WjtO3h98lc03iMQEg6hUVqHVZAk9IAI4FpP+IV1YrBX6Nrg2JJyJ3GPYqj7RFdl1ctjZUcOjE8Rvxc+XNb+67J0bYmSYk8T7cOxczuexVKVoFQl1MA54d43jgcl1KxOlgd+YSI4HRXwx7FZRxuTiOOfv6eKcTdTVvbHiP0Ti1IQCEIUkAq6/LRhp7+4TpyCsVUX8cmjtVZaLRVspbJeLXgEEEHf5KcXKtbZoAAgATAjSdU9a8wAJ7uxKsfRIqOHEKDaWTko1jbWa04nNccRjKOrunnruUnozq6AeSGCMNfezLwXPY4ECXQZlZk1ZwgcV0W/CTScG6kblT7O7Nhrg546wM8QMvroq3RZw5HTdjbB0NipN3luI9rji+kK6VHskH9E7ETGMgTyyKvE+DtIzTXGTQIQhWKlXU2gYPlDj5KJWv55+Vob5lQgxBCQ5M0KCIN81Xubic4mD9VSPetDa24mFvEee7zWagkx4+q53kqpWdXxKcGvwe0H9XEddB3ZSl0KE5lLZSnkAni7gs6RplL0hD7I13zAEc0inZ2Nypta3iQAEtxXuHKFaylez2ABxKGVHNzBj5vPDl5L0U07a7GaYaXR1iQBv0BmOGWs71aKl20UlKPSZ4y9njUAjwUj/fDGbOzP9FXEhJVlmmvZDwY5f6i7de7yMmgeJWKq16rnuLy8EGW4RERpBGZWqfzz3AcTzWe2otoY0U2/Mc3HgPc/RWx5JSdMplxQjG0Ud6Wqo4jpS84QcOI/LOZgblP2eaRSqPxNAE5E5kxlA7/qqaoJnXv81pbkux3+mycWl+ZG455SOyFqnNRXZhx4nOVIlZ0nMIaXuIxgDmSGz3grV3PZrU7C57mMblLAJy3iePOSs5br9w9Fgp/tGMptfi3GkHNBaRq1weHdoUu5do8TybTWwtAyYDhE9jczCmDQSs2Vps3V3J24746M4H/Lu5foo1ktdOswOpPDmnQj6Ru7E3WsxTddoVVqma8vDnADOOsfDJPrKXXfDqJwuzZPeOY9lqKVUOALTIOhTYSsTKLQtCEK5QFT38ILT2hR9odtqFkOF0vqROBkGOGI7lmrR8S2PAbWommSRhh2Jwz1LMIyjv4AqGm0TGaTLZr+UrxmKeR1mOCgWnqkPYTDwJwmexw3HLxSmWs7iXHmI3jdhHPekGunVljh3qJaa2RThccOcTy4qsttoACCBAaXGBqVPsVieX4G5l2ZIEAHny0T2yL6YcXve0O0aCRPMxw91smUwNAB2ABTGFlXl49IbslmFNjWDQDxO8+KeQhPMwIQhAGQNVNvrK2Zsx+aof6QB9SU83ZilvLz2mPoFn4yNXyQRmqtdV1oaMRI36resuSg3Poxl+aT9Vh7dXx1HOAgE5AZQN3ksvkpxikzX4suUm16GJS2u4pOGV6GLEbuhYASg8JsBCLChT6qZKUQvIVWy6iJASS79U3eFsFJhecwI8zHqqqzX0KggDDPE5k6k9iEmwbSJFttYp9Z2WpAGZ5mPuFkatJ1apJ+ZxxH+Fu6efsFb3hXElgyBzc4nM8Myq91bC0tpiXO1Ptx/VaIJrWxGRp/bRCsllNSqWt0xeAC6BRsw6MNGUDJUezFzuacThHar8vwujjmFTLPk+tFsOPjHvbKC8snB0DNpae0Zj/JUVMS7FxJ8For+ycI0eCe8ZH6ql6LCBkc578xl3eq1YPqYfKX+ZPua1uovxMOR1GcOGYiOOWq6Xd7n1GF4bIEyAZIjkczxXKrOY8T7rouxd7htMEnTqu/p6s+AHgnXTr0ZvRYVWB4kIu+8XUXcWnUeo5p68KlNtXqOBDhMDcTw5H3TdWiHCVd9PoOmuy6tO0dCmzE6o3QENnrGdIbqubbSfEqq52Gk7A3PTWNwnid/krq32LE0tdOHXIwQeIPpoVza/biq0CXO6zCcnjTkHD8J5eBKfjmn17MuWEl/wAPa18R1z1nnSc+sd/MquNZ0nOXHNzjuncFHx59g8z7D6qbYGCROg6x+jU7YjR07ZtobZKLXGf2YPWP5pdHdMKwe5jBMgLDWHazo2NbUYXBggOaWnIZCWkpbtpWOktpuPbHuUn4m2aVnSjRorXfLdS4ADx8NVm7btI0nqgnhOQ7VUWq2OqHrnLc0aD3PNRwQNMufunRwJbFS8hvRfWPat7D8rC3eIzP9U5a8F0rZfbahaA2nJbUiIdvjgeP1XFjVjenbDeTqbw4HQgj74qZQS0LU37PotCrNnb4Fps7Kg1Ih3Jw191ZpQ8EIQgAQhCAKnaW39HRIHzP6o7PxHwy7wsRCt9pLZ0lcgaM6o7d/n9FWALk+RPnM7PjQ4Q/bPMKCvS7gkrM2a0gleQgryEtjEC8K9QVAEe2WMVGFrtCFT2LZcU3SHR6q/JSSVeMnHRWUIy2it/2ClMuGI85UylYGN0aB2BOMdJ8PVOEjUqHJvbJUVHSBohRbXy3Zq3s12OeJPVHPXwS7TczI1M8U6OCbViZeRBOjMV8DqlLpP3fStmNQHdV3uou0T2BzQx0saSW8g7CTnrmRvKmWmyua7qwSwh2egDSHEnI5YQ7du0VJbbEQXAva6ZdkCGgTu4iTrktGLpUzF5FSlaK6o+XwDlBPeW+5Vxc16dGSD8rpPMZ5/UeCrW2frNw6OE+ZafMKSKEupgDMl09kAehPemS7EIv7TeBLeqes3NpGh/QjctFcd8CsyRqMnDgfZYylZy2m0neMvvsTd3Wx9nq4gCQTDhxBPkeCZj76In12dKqMBCrLTZQQQQCDkQRII4EHUJ67byZVptfTdia4SD5EEbiDkRuIUpzJUtEI53fmxIzdZ+qdSwnI/yuOnYfFZS11jTlsEOBzByOWghditNBVFW6aTqrKj2Bz6ZBaTxGk8YOYmYIV45mumKngT7iYu7NnX4cdoZVA3NwvHe8xl2ZeiVXe1oIAgQMguiV7U6NdfvuWG2tuvA8VGZB5IcNwdr5+hW3HNNGLJBp9lPUqjhHZ+qTnyP1Tbak5OGaQZbpomFKH6uY4cimg7du1TlN0hNDUnuChko6h8JbW7FUpnTBi7w4D/IrpS5t8I2S6sd7Wsb4z/8AK6SkPY+OgQhCgsCi3na+ipOfvAy7TkPNSlmNq7dJFMaDN3buHcPqlZZ8ItjcMOc0jOlBCChcZs7qR4vCUpeJbGITCCF6vFBY8QvZXiAPE1WOUcU44ppz8+4oAZbU3725dxjVT7kIq1Xkjq0iAAdHOLQ4u5gTA5zyVW5xg4dTqdw7FZbMDCXCZ0P1TcFc1ZTyE/jbRqdyhWp2Slk5KvthXUkcZGfrXbUrdIaYHVLcRc4Na1vWcSZ10GirnXcRTLaYd13YsVRpaXNALWYWnQZud2kcM91sfYmVGVC9ocRVBz5NESN+9ad1lG7LsDfrEqI4m1ZWeSnRxm7bkrNqQWZubhaCQMJMZu4ENDjG4GSrOhcuGoSAXFrSynIzq1X5Yw3cwSI5MHFdLbctIOxBgxRhBOcAmTAOWZzPGAnqNgptILWNBAiYz55qfhdlPlK+y7MURQZTewEhoBcJDp3w4QRmmamxNlIgMLebXGeO+VfIWhRSEttmPfsfRsVGrVpveGta57g6CDhEyAAIdAid+/dEWwXk2o0OY4OadCPA9h5blO+J14dFYHgHOq5rO6cTvJpHeuTXJer7OMTc2w0uaTkcWfcY3/VS8fLtbCOXh09HU3mVBr0wM1Cu3aCnWYHMPa0/MORHroo9tvdjT1ngdpCySTujbGqu+iwcZCpb9suOg/8Ah6w7iSfKUmrtHTDcQl+cdQF2e4ZaFSLXaQ2g4vyPR5jLXDGHtkwtGC1szeRT0c/tAnPemi+RBUhwjJNOhbWYUIanQ+IjVJwpTGqtknVPg5QilXdxeweAJP1C6Ksn8MbJgsDTve97vPCPJq1iS9j46BCEKCRm12kU2OedGif0WAtFoL3FztSSVfbWXhJFIbs3du4eveFnQuZ5WS5cV6Or4mKo8n7BCChYWdBASkkJSQVUsC9lIcUklBIspJdC8MoFLigBDqn2U0ylizOieeMWugXrnwjZbQxXdAV9dNxOp0hWfIc8gBvBhBMnmTCXsxs/0rulqDqNPVB/ER6Baq+GTRdywn/sF0PH8frm/wCHM8ryrfxx/pTRkoFtGRVg3RQbc3IrTLRkjsk7DO/fj+Jh8Q72WqWS2I+euOTP8lrU7H9UZ8v3YIQhMFghCEAcu+M14/uaI3Bzz39Vv0csM9oDSOBA/wCLY9Vd/Eq1dLeLm7mmmzwAnzJVFV+UH8znn+0ehT4Izy2Q6YLTA7QUFs9qccUURqeCZRWz1ld9N37N5actDrH1/VFW3VKv7xxMaaAeA3pBSaOpRSsLYl7m6ExOkn1QaQCRbqfV7CCvaemSj2Aop6mM01Kl3dZuke1v5iB4mPVVfRKO8bJ2fBYqDTr0bSe13W9VbJFGnhaGjQADwEJazmkEIQgDnVeqXOLjmXEk9+abXkpULgSds9FFUghCCvYVBiEpDilkpDgoJGivCUsL2JRRNjU+qW1qHsET3JAeYRRNiqj+Cm3Fc5r1IPyNzcfQdqiWWzF7g1glx0HauhXRdgoUwwZnVx4n2WvxsPN29GLys/xxpbZLpUw0BrRAAgAbgmbe2aT/AOU/SVITVqHUd/K76Fdd6OItmfpjJM2xmSep6L17ZCQatMibJHDaKjfzMB8HfqtesZdhwWun/Fib4gx5gLZq+LQnN9gQhCaKBeOdAk7l6qram19HY679CKTgO1wwjzIQBwq8LX01sc/81R7/AO5wS7wEYB/DPi4/ooV3jFWPJrvb1U29vnjg1g8GALTAzSITylkQ0c0hgkpdZ2aYVGwmqfzFOxkmm/N3KAFvbIIUeyPyjgpIUQCHnnmqy/JKHarSMxqN3Ebwtl8NLsFe1sdqynNQ92Tf+x8lkWOWm+GNofSvFjGfLUxg/wAuEuPgWg9yXPReJ3JCEJI8EIQgDm6EIXn2elR6goQqlhDkkrxCgkaR0qEKLJSE9LM+Sdstmc9zW0wXOO4eHchCbijykosXllwg5L0bq47ibQbJg1HanhyHL6q1Qhd2MVFUjzk5ubuWwTdo+R38p+iEKxVGabUyQH5IQs5ror3PivS/9rP7gFuUIVsXsXm9AhCE4QCyHxRtmCwObvqPa3uBxn+1eoUrZEtHG7jcOkcf4YHe4KReD5qE/eWS8QtEDPLY1TGUpooQmFQhNt+ZCEALao9qGYPaEIVZaJWxyk9bn4U2lgtkOAxOpuDDzyJA7Wg/8UIS5fUtHZ2FCEJBoBCEIA//2Q==">
            <a:hlinkClick r:id="rId10"/>
          </p:cNvPr>
          <p:cNvSpPr>
            <a:spLocks noChangeAspect="1" noChangeArrowheads="1"/>
          </p:cNvSpPr>
          <p:nvPr/>
        </p:nvSpPr>
        <p:spPr bwMode="auto">
          <a:xfrm>
            <a:off x="114300" y="-1608138"/>
            <a:ext cx="4962525" cy="3352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4" descr="data:image/jpeg;base64,/9j/4AAQSkZJRgABAQAAAQABAAD/2wCEAAkGBhQSERUUEhQVFRQUFRUXGBgUFxQYFxcXFxQXFBcYFxQXHSYeGBojGhcVHy8gJCcpLCwsFR8xNTAqNSYrLCkBCQoKDgwOGg8PGiwkHCQsLCwpLCwsLCkpLCwpKSksLCwpKSwpLCwsLCksLCwsLCwsLCwsLCwpLCwsLCksLCwsLP/AABEIALgBEQMBIgACEQEDEQH/xAAcAAABBQEBAQAAAAAAAAAAAAAAAgMEBQYHAQj/xAA+EAABAwEFBAgEAwcEAwAAAAABAAIRAwQFEiExBkFRYRMicYGRocHRBzKx8EJS4SMzYnKCssIUFZKiF3PS/8QAGgEAAgMBAQAAAAAAAAAAAAAAAAMBAgQFBv/EACURAAICAgICAgMAAwAAAAAAAAABAhEDMRIhBEETMlFhgSJCcf/aAAwDAQACEQMRAD8A7ihCEACEIQAIQhAAhCEACEIQAIQhAAhCEACEIQAIQhAAhCEACEIQAIQhAAhCEACEIQAIQhAAhCEACEIQAIQhAAhCEACEIQAIQhAAhCEACEIQAIQqy2321shgxHju/VQ3RKTeiyJUO03o1uhB71l7VbXVCcTtfl3QRqIH3qn2UtJ1VHL8DFD8lhWv07suwD1lVd633Xw/s34Z3kCR4Jx9FRLTZsQIS22W4ooTtrWouIc9zid7hl4KxuXbnGT01YsOWEYOqRvxRn4eCylrOGqWO05pp9DAerodNcJ5EbjzEblFkNHaLnvQV6eIagkH0I5EZqcuRbP38+hWaJIDojgf4XDTv7F1mz1g9ocNCAU6Er6FtUOIQhXKghCEACEIQAIQkvqAakDtMIAUhVlt2ks9KcVQZbm9Y+Sq/wDyHZZgFxkxkB7qvJE0adChXffFKuP2bweWjv8Aic1NVrsgEIQgAQhCABCEIAEIQgAQhCABCEIAEITNrtIpsLjuCAK6+rdHUb3+yqGy4Hcdyq7Hf7LVaHUgZEGDxfr7q1oskQ7UHPtGhCTdmlR49HlOkB1iBlv8U9/qWmOCaqMJBjevKFDiJBGfIj3H0UIGvZKLExWbATtJpDYO7Q8lBvK1YVJBldqqAJDgM8/v74KnpuLmFp4SO0T6q1vevjcIVeyj+9I0DCfX3SpMmiFXrk02mNHR4j7C6T8P77c9nRuzG7iCNRO8LnDWYqNQcII8Zhan4cVSagnXMHnGh7wUJ0+irR1NCAhaxAIQhAAhCbtFXC0u4AlAFZf1/Cg0xGKJz0HauVXttLUcZe6XOJjiB3qXtBeL31XipkDmBx91nK1MuEkb+Wfjr2BIb5DNCa94GNZPEnId288yojbzdMNnmc/RNWrszTLaZPH6IKltZ71wuDmSC05EPI7TC6nsXtyLQBTrGKkw2dXcjlrpB3z48TiCptjvFzHNcD8pEclOtBR9JIWc2J2m/wBZR637xkB3OdD5FaNNTsqCEIUgCEIQAIQhAAhCEACEIQA3aK4Y0uOgCyd61n12kHQ7hw4LUW+hjpuaNd3aDKzgZB4EbilyG4/yYWyXe+lVqNe3C0/I9gy7+Blaq5rxdUJx5vaILgOq4fhIOgOohWgISsclVqh7lfodAEJB0Xjnps1EFBZcs3tPaQIz3K2ttqwtMarBX/aHuBJnf6qrZNFgGgsDuMeagtqRUDD+Kk9p7mx7oum2A0oO73le3hTJLXDUT5g+pnvS5/oIfsg4sNJxG/CO8LUbBUiwNfxcG+g9FnRYy92AaA+bsvVdF2XueGBpGTet3n5UtW+kTKtmvC9SabpCUugjICEIQAKPbs2wd/pn6KQo1uHVnh6qHolGOvy5adoGFwII0c3IhV9m2QpgdaXdu/tWia3Mp3Ck0PM1adlaLtGhp5LOXzsfgBdTJyzhdDfTCg22MJQwo5NVu7fvz8lF/wBPE8iPM/qFfXpUa2oSM5+9FXNdI7feEIpJUbj4Qz09Xh0f+bYXVFzz4T3aQ2rWIgGGDn+J3+K6Gmx0LYIQhWIBCEIAEJuvaGsGJxAHNZ28drwJFIf1H0CXPLGG2Nx4p5PqjQ17S1gl7g0cyqC89qwMqWZ4lZi13i55lxJP3koVstGEa9Y68lgyeW39ejo4vCS+3ZeVtrardXy4kdVoA8TGX3orWx7YdX9o2XDhkFzi318EDJpcAQ535gZA5J6yXyMpDyd+ETn/ADDJUhkybTLZMWLTR1Wjf9NzQYcO4Zc9cx2Ku2ivuy06ZfUd1tBhnETwg6rDvtteoIDcGsSet9/c7lKuu5WlwqOlzogYzJaN4A0b3LTDLKXXRknhUey8sdoLmNcWFpIBjeJ480706WOSdwgjMJpWyJVtcJinanOcAGmCddFLqUmt3KhvW9yHNp0/mcQBOQzyzO5QTZc2p4BwQZOhMBvMTvPJUG0N1wzGI5jhyneE9e97mzMabWxxb+B7IwvMTLQSDPPQ6qnqbWC1NLWMLWgfiic+Qy3cVWWi0Wioszwx+WjtO3h98lc03iMQEg6hUVqHVZAk9IAI4FpP+IV1YrBX6Nrg2JJyJ3GPYqj7RFdl1ctjZUcOjE8Rvxc+XNb+67J0bYmSYk8T7cOxczuexVKVoFQl1MA54d43jgcl1KxOlgd+YSI4HRXwx7FZRxuTiOOfv6eKcTdTVvbHiP0Ti1IQCEIUkAq6/LRhp7+4TpyCsVUX8cmjtVZaLRVspbJeLXgEEEHf5KcXKtbZoAAgATAjSdU9a8wAJ7uxKsfRIqOHEKDaWTko1jbWa04nNccRjKOrunnruUnozq6AeSGCMNfezLwXPY4ECXQZlZk1ZwgcV0W/CTScG6kblT7O7Nhrg546wM8QMvroq3RZw5HTdjbB0NipN3luI9rji+kK6VHskH9E7ETGMgTyyKvE+DtIzTXGTQIQhWKlXU2gYPlDj5KJWv55+Vob5lQgxBCQ5M0KCIN81Xubic4mD9VSPetDa24mFvEee7zWagkx4+q53kqpWdXxKcGvwe0H9XEddB3ZSl0KE5lLZSnkAni7gs6RplL0hD7I13zAEc0inZ2Nypta3iQAEtxXuHKFaylez2ABxKGVHNzBj5vPDl5L0U07a7GaYaXR1iQBv0BmOGWs71aKl20UlKPSZ4y9njUAjwUj/fDGbOzP9FXEhJVlmmvZDwY5f6i7de7yMmgeJWKq16rnuLy8EGW4RERpBGZWqfzz3AcTzWe2otoY0U2/Mc3HgPc/RWx5JSdMplxQjG0Ud6Wqo4jpS84QcOI/LOZgblP2eaRSqPxNAE5E5kxlA7/qqaoJnXv81pbkux3+mycWl+ZG455SOyFqnNRXZhx4nOVIlZ0nMIaXuIxgDmSGz3grV3PZrU7C57mMblLAJy3iePOSs5br9w9Fgp/tGMptfi3GkHNBaRq1weHdoUu5do8TybTWwtAyYDhE9jczCmDQSs2Vps3V3J24746M4H/Lu5foo1ktdOswOpPDmnQj6Ru7E3WsxTddoVVqma8vDnADOOsfDJPrKXXfDqJwuzZPeOY9lqKVUOALTIOhTYSsTKLQtCEK5QFT38ILT2hR9odtqFkOF0vqROBkGOGI7lmrR8S2PAbWommSRhh2Jwz1LMIyjv4AqGm0TGaTLZr+UrxmKeR1mOCgWnqkPYTDwJwmexw3HLxSmWs7iXHmI3jdhHPekGunVljh3qJaa2RThccOcTy4qsttoACCBAaXGBqVPsVieX4G5l2ZIEAHny0T2yL6YcXve0O0aCRPMxw91smUwNAB2ABTGFlXl49IbslmFNjWDQDxO8+KeQhPMwIQhAGQNVNvrK2Zsx+aof6QB9SU83ZilvLz2mPoFn4yNXyQRmqtdV1oaMRI36resuSg3Poxl+aT9Vh7dXx1HOAgE5AZQN3ksvkpxikzX4suUm16GJS2u4pOGV6GLEbuhYASg8JsBCLChT6qZKUQvIVWy6iJASS79U3eFsFJhecwI8zHqqqzX0KggDDPE5k6k9iEmwbSJFttYp9Z2WpAGZ5mPuFkatJ1apJ+ZxxH+Fu6efsFb3hXElgyBzc4nM8Myq91bC0tpiXO1Ptx/VaIJrWxGRp/bRCsllNSqWt0xeAC6BRsw6MNGUDJUezFzuacThHar8vwujjmFTLPk+tFsOPjHvbKC8snB0DNpae0Zj/JUVMS7FxJ8For+ycI0eCe8ZH6ql6LCBkc578xl3eq1YPqYfKX+ZPua1uovxMOR1GcOGYiOOWq6Xd7n1GF4bIEyAZIjkczxXKrOY8T7rouxd7htMEnTqu/p6s+AHgnXTr0ZvRYVWB4kIu+8XUXcWnUeo5p68KlNtXqOBDhMDcTw5H3TdWiHCVd9PoOmuy6tO0dCmzE6o3QENnrGdIbqubbSfEqq52Gk7A3PTWNwnid/krq32LE0tdOHXIwQeIPpoVza/biq0CXO6zCcnjTkHD8J5eBKfjmn17MuWEl/wAPa18R1z1nnSc+sd/MquNZ0nOXHNzjuncFHx59g8z7D6qbYGCROg6x+jU7YjR07ZtobZKLXGf2YPWP5pdHdMKwe5jBMgLDWHazo2NbUYXBggOaWnIZCWkpbtpWOktpuPbHuUn4m2aVnSjRorXfLdS4ADx8NVm7btI0nqgnhOQ7VUWq2OqHrnLc0aD3PNRwQNMufunRwJbFS8hvRfWPat7D8rC3eIzP9U5a8F0rZfbahaA2nJbUiIdvjgeP1XFjVjenbDeTqbw4HQgj74qZQS0LU37PotCrNnb4Fps7Kg1Ih3Jw191ZpQ8EIQgAQhCAKnaW39HRIHzP6o7PxHwy7wsRCt9pLZ0lcgaM6o7d/n9FWALk+RPnM7PjQ4Q/bPMKCvS7gkrM2a0gleQgryEtjEC8K9QVAEe2WMVGFrtCFT2LZcU3SHR6q/JSSVeMnHRWUIy2it/2ClMuGI85UylYGN0aB2BOMdJ8PVOEjUqHJvbJUVHSBohRbXy3Zq3s12OeJPVHPXwS7TczI1M8U6OCbViZeRBOjMV8DqlLpP3fStmNQHdV3uou0T2BzQx0saSW8g7CTnrmRvKmWmyua7qwSwh2egDSHEnI5YQ7du0VJbbEQXAva6ZdkCGgTu4iTrktGLpUzF5FSlaK6o+XwDlBPeW+5Vxc16dGSD8rpPMZ5/UeCrW2frNw6OE+ZafMKSKEupgDMl09kAehPemS7EIv7TeBLeqes3NpGh/QjctFcd8CsyRqMnDgfZYylZy2m0neMvvsTd3Wx9nq4gCQTDhxBPkeCZj76In12dKqMBCrLTZQQQQCDkQRII4EHUJ67byZVptfTdia4SD5EEbiDkRuIUpzJUtEI53fmxIzdZ+qdSwnI/yuOnYfFZS11jTlsEOBzByOWghditNBVFW6aTqrKj2Bz6ZBaTxGk8YOYmYIV45mumKngT7iYu7NnX4cdoZVA3NwvHe8xl2ZeiVXe1oIAgQMguiV7U6NdfvuWG2tuvA8VGZB5IcNwdr5+hW3HNNGLJBp9lPUqjhHZ+qTnyP1Tbak5OGaQZbpomFKH6uY4cimg7du1TlN0hNDUnuChko6h8JbW7FUpnTBi7w4D/IrpS5t8I2S6sd7Wsb4z/8AK6SkPY+OgQhCgsCi3na+ipOfvAy7TkPNSlmNq7dJFMaDN3buHcPqlZZ8ItjcMOc0jOlBCChcZs7qR4vCUpeJbGITCCF6vFBY8QvZXiAPE1WOUcU44ppz8+4oAZbU3725dxjVT7kIq1Xkjq0iAAdHOLQ4u5gTA5zyVW5xg4dTqdw7FZbMDCXCZ0P1TcFc1ZTyE/jbRqdyhWp2Slk5KvthXUkcZGfrXbUrdIaYHVLcRc4Na1vWcSZ10GirnXcRTLaYd13YsVRpaXNALWYWnQZud2kcM91sfYmVGVC9ocRVBz5NESN+9ad1lG7LsDfrEqI4m1ZWeSnRxm7bkrNqQWZubhaCQMJMZu4ENDjG4GSrOhcuGoSAXFrSynIzq1X5Yw3cwSI5MHFdLbctIOxBgxRhBOcAmTAOWZzPGAnqNgptILWNBAiYz55qfhdlPlK+y7MURQZTewEhoBcJDp3w4QRmmamxNlIgMLebXGeO+VfIWhRSEttmPfsfRsVGrVpveGta57g6CDhEyAAIdAid+/dEWwXk2o0OY4OadCPA9h5blO+J14dFYHgHOq5rO6cTvJpHeuTXJer7OMTc2w0uaTkcWfcY3/VS8fLtbCOXh09HU3mVBr0wM1Cu3aCnWYHMPa0/MORHroo9tvdjT1ngdpCySTujbGqu+iwcZCpb9suOg/8Ah6w7iSfKUmrtHTDcQl+cdQF2e4ZaFSLXaQ2g4vyPR5jLXDGHtkwtGC1szeRT0c/tAnPemi+RBUhwjJNOhbWYUIanQ+IjVJwpTGqtknVPg5QilXdxeweAJP1C6Ksn8MbJgsDTve97vPCPJq1iS9j46BCEKCRm12kU2OedGif0WAtFoL3FztSSVfbWXhJFIbs3du4eveFnQuZ5WS5cV6Or4mKo8n7BCChYWdBASkkJSQVUsC9lIcUklBIspJdC8MoFLigBDqn2U0ylizOieeMWugXrnwjZbQxXdAV9dNxOp0hWfIc8gBvBhBMnmTCXsxs/0rulqDqNPVB/ER6Baq+GTRdywn/sF0PH8frm/wCHM8ryrfxx/pTRkoFtGRVg3RQbc3IrTLRkjsk7DO/fj+Jh8Q72WqWS2I+euOTP8lrU7H9UZ8v3YIQhMFghCEAcu+M14/uaI3Bzz39Vv0csM9oDSOBA/wCLY9Vd/Eq1dLeLm7mmmzwAnzJVFV+UH8znn+0ehT4Izy2Q6YLTA7QUFs9qccUURqeCZRWz1ld9N37N5actDrH1/VFW3VKv7xxMaaAeA3pBSaOpRSsLYl7m6ExOkn1QaQCRbqfV7CCvaemSj2Aop6mM01Kl3dZuke1v5iB4mPVVfRKO8bJ2fBYqDTr0bSe13W9VbJFGnhaGjQADwEJazmkEIQgDnVeqXOLjmXEk9+abXkpULgSds9FFUghCCvYVBiEpDilkpDgoJGivCUsL2JRRNjU+qW1qHsET3JAeYRRNiqj+Cm3Fc5r1IPyNzcfQdqiWWzF7g1glx0HauhXRdgoUwwZnVx4n2WvxsPN29GLys/xxpbZLpUw0BrRAAgAbgmbe2aT/AOU/SVITVqHUd/K76Fdd6OItmfpjJM2xmSep6L17ZCQatMibJHDaKjfzMB8HfqtesZdhwWun/Fib4gx5gLZq+LQnN9gQhCaKBeOdAk7l6qram19HY679CKTgO1wwjzIQBwq8LX01sc/81R7/AO5wS7wEYB/DPi4/ooV3jFWPJrvb1U29vnjg1g8GALTAzSITylkQ0c0hgkpdZ2aYVGwmqfzFOxkmm/N3KAFvbIIUeyPyjgpIUQCHnnmqy/JKHarSMxqN3Ebwtl8NLsFe1sdqynNQ92Tf+x8lkWOWm+GNofSvFjGfLUxg/wAuEuPgWg9yXPReJ3JCEJI8EIQgDm6EIXn2elR6goQqlhDkkrxCgkaR0qEKLJSE9LM+Sdstmc9zW0wXOO4eHchCbijykosXllwg5L0bq47ibQbJg1HanhyHL6q1Qhd2MVFUjzk5ubuWwTdo+R38p+iEKxVGabUyQH5IQs5ror3PivS/9rP7gFuUIVsXsXm9AhCE4QCyHxRtmCwObvqPa3uBxn+1eoUrZEtHG7jcOkcf4YHe4KReD5qE/eWS8QtEDPLY1TGUpooQmFQhNt+ZCEALao9qGYPaEIVZaJWxyk9bn4U2lgtkOAxOpuDDzyJA7Wg/8UIS5fUtHZ2FCEJBoBCEIA//2Q==">
            <a:hlinkClick r:id="rId10"/>
          </p:cNvPr>
          <p:cNvSpPr>
            <a:spLocks noChangeAspect="1" noChangeArrowheads="1"/>
          </p:cNvSpPr>
          <p:nvPr/>
        </p:nvSpPr>
        <p:spPr bwMode="auto">
          <a:xfrm>
            <a:off x="114300" y="-1608138"/>
            <a:ext cx="4962525" cy="3352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9" name="Picture 6" descr="Reasons Children Misbehave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905000" y="2362200"/>
            <a:ext cx="4962525" cy="33528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60438"/>
          </a:xfrm>
        </p:spPr>
        <p:txBody>
          <a:bodyPr>
            <a:normAutofit fontScale="90000"/>
          </a:bodyPr>
          <a:lstStyle/>
          <a:p>
            <a:r>
              <a:rPr lang="en-US" sz="3600" dirty="0" smtClean="0">
                <a:latin typeface="Comic Sans MS" pitchFamily="66" charset="0"/>
              </a:rPr>
              <a:t/>
            </a:r>
            <a:br>
              <a:rPr lang="en-US" sz="3600" dirty="0" smtClean="0">
                <a:latin typeface="Comic Sans MS" pitchFamily="66" charset="0"/>
              </a:rPr>
            </a:br>
            <a:r>
              <a:rPr lang="en-US" sz="3600" dirty="0" smtClean="0">
                <a:latin typeface="Comic Sans MS" pitchFamily="66" charset="0"/>
              </a:rPr>
              <a:t>Write a sentence to show you know what each of these words mean.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6934200" cy="3429000"/>
          </a:xfrm>
        </p:spPr>
        <p:txBody>
          <a:bodyPr/>
          <a:lstStyle/>
          <a:p>
            <a:r>
              <a:rPr lang="en-US" b="1" dirty="0" smtClean="0">
                <a:latin typeface="Comic Sans MS" pitchFamily="66" charset="0"/>
              </a:rPr>
              <a:t>The girl was forbidden to…</a:t>
            </a:r>
          </a:p>
          <a:p>
            <a:pPr>
              <a:buNone/>
            </a:pPr>
            <a:endParaRPr lang="en-US" b="1" dirty="0" smtClean="0">
              <a:latin typeface="Comic Sans MS" pitchFamily="66" charset="0"/>
            </a:endParaRPr>
          </a:p>
          <a:p>
            <a:r>
              <a:rPr lang="en-US" b="1" dirty="0" smtClean="0">
                <a:latin typeface="Comic Sans MS" pitchFamily="66" charset="0"/>
              </a:rPr>
              <a:t>The little girl was being a rascal because she…</a:t>
            </a:r>
          </a:p>
          <a:p>
            <a:endParaRPr lang="en-US" b="1" dirty="0" smtClean="0">
              <a:latin typeface="Comic Sans MS" pitchFamily="66" charset="0"/>
            </a:endParaRPr>
          </a:p>
          <a:p>
            <a:endParaRPr lang="en-US" dirty="0"/>
          </a:p>
        </p:txBody>
      </p:sp>
      <p:pic>
        <p:nvPicPr>
          <p:cNvPr id="4" name="Picture 2" descr="http://openclipart.org/image/800px/svg_to_png/85273/spiral_notebook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86600" y="1447800"/>
            <a:ext cx="1581531" cy="1989347"/>
          </a:xfrm>
          <a:prstGeom prst="rect">
            <a:avLst/>
          </a:prstGeom>
          <a:noFill/>
        </p:spPr>
      </p:pic>
      <p:pic>
        <p:nvPicPr>
          <p:cNvPr id="5" name="Picture 4" descr="http://www.photo-dictionary.com/photofiles/list/459/836pencil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67600" y="4800600"/>
            <a:ext cx="996914" cy="1447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Goal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en-US" sz="4400" dirty="0" smtClean="0">
                <a:latin typeface="Comic Sans MS" pitchFamily="66" charset="0"/>
              </a:rPr>
              <a:t>I can use words I learn from a text</a:t>
            </a:r>
            <a:endParaRPr lang="en-US" sz="44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872</TotalTime>
  <Words>104</Words>
  <Application>Microsoft Office PowerPoint</Application>
  <PresentationFormat>On-screen Show (4:3)</PresentationFormat>
  <Paragraphs>28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Frindle Day 7 Chapters 13 &amp; 14</vt:lpstr>
      <vt:lpstr>Goal</vt:lpstr>
      <vt:lpstr> Tell your partner about a new word you learned last week. </vt:lpstr>
      <vt:lpstr>forbidden</vt:lpstr>
      <vt:lpstr>rascal</vt:lpstr>
      <vt:lpstr> Write a sentence to show you know what each of these words mean. </vt:lpstr>
      <vt:lpstr>Goal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Day Immigrants</dc:title>
  <dc:creator>ST User</dc:creator>
  <cp:lastModifiedBy>st</cp:lastModifiedBy>
  <cp:revision>100</cp:revision>
  <dcterms:created xsi:type="dcterms:W3CDTF">2014-01-31T18:25:56Z</dcterms:created>
  <dcterms:modified xsi:type="dcterms:W3CDTF">2014-03-17T19:33:12Z</dcterms:modified>
</cp:coreProperties>
</file>