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28C25-9E2B-4ACC-A056-A3D7DB4180E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8D8D5-4AD4-4E70-B5F0-2420F4EA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Day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Mv7PAlgXAHSknM&amp;tbnid=moh1X3XYQG_bYM:&amp;ved=0CAUQjRw&amp;url=http://www.telegraph.co.uk/earth/wildlife/8063915/Pigeon-gulped-down-by-pelican.html&amp;ei=otUQU_nCCYfI2gXZwYCgBA&amp;bvm=bv.62286460,d.b2I&amp;psig=AFQjCNEDZy-glYylvJ0zYem5upQ2seVnbQ&amp;ust=1393698572298928" TargetMode="External"/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hyperlink" Target="https://www.google.com/url?sa=i&amp;rct=j&amp;q=&amp;esrc=s&amp;frm=1&amp;source=images&amp;cd=&amp;cad=rja&amp;docid=OcdiAP26-EdfOM&amp;tbnid=6WXxh3h8rX3M4M:&amp;ved=0CAUQjRw&amp;url=https://shattershield.wordpress.com/category/fluorescent-light-bulbs/&amp;ei=zMYQU5bcIqqi2QWY_ICAAQ&amp;bvm=bv.62286460,d.b2I&amp;psig=AFQjCNGeGFUm9ESdRanpfGHhbB8WVERaqw&amp;ust=139369476866723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Wx8huqa6kmpPdM&amp;tbnid=FewcbO5x8A4W_M:&amp;ved=0CAUQjRw&amp;url=http://en.wikipedia.org/wiki/Fluorescent_lamp&amp;ei=uMYQU_uRH-jk2QW58ID4Dg&amp;bvm=bv.62286460,d.b2I&amp;psig=AFQjCNGeGFUm9ESdRanpfGHhbB8WVERaqw&amp;ust=1393694768667237" TargetMode="External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10" Type="http://schemas.openxmlformats.org/officeDocument/2006/relationships/image" Target="../media/image3.jpeg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Relationship Id="rId9" Type="http://schemas.openxmlformats.org/officeDocument/2006/relationships/hyperlink" Target="http://www.google.com/url?sa=i&amp;source=images&amp;cd=&amp;cad=rja&amp;uact=8&amp;docid=uomgCiPiCHswGM&amp;tbnid=MgVs-wq4Ne9gqM&amp;ved=0CAgQjRw&amp;url=https://derricklphillips.wordpress.com/page/8/&amp;ei=F3wYU82iG-i82gWZ5YGADw&amp;psig=AFQjCNGIz4pKDwcRjTqNmOyXG31zBzPraA&amp;ust=139419995949451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uact=8&amp;docid=b94yFV5FRxJFnM&amp;tbnid=w35YqK5R2oHuBM:&amp;ved=0CAUQjRw&amp;url=http://www.themobilityresource.com/7-positions-certs-with-disabilities-can-serve-when-disaster-strikes/&amp;ei=NHwYU_zALOWg2AXslYH4Aw&amp;bvm=bv.62577051,d.b2I&amp;psig=AFQjCNH3tCtduDoGK6pg3_iMeg0FBcITgA&amp;ust=1394199983563262" TargetMode="External"/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hyperlink" Target="http://www.google.com/url?sa=i&amp;rct=j&amp;q=&amp;esrc=s&amp;frm=1&amp;source=images&amp;cd=&amp;cad=rja&amp;docid=yt8ea85BM9ooLM&amp;tbnid=f_KgQSa4nllmUM:&amp;ved=0CAUQjRw&amp;url=http://www.michigancriminaldefenselawyer-blog.com/2013/04/michigan-state-statue-victim-of-vandalism.html&amp;ei=m0AXU4f1GqWk2gXvhIDwCA&amp;bvm=bv.62286460,d.b2I&amp;psig=AFQjCNFo8kZQJxFRsTsMqpIyadT8_P0rqA&amp;ust=139411919321762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tUNknW60RFv6MM&amp;tbnid=qM2aEtPM7VQNRM:&amp;ved=0CAUQjRw&amp;url=http://www.commercialappeal.com/photos/2009/nov/16/139946/&amp;ei=UugQU8KCNIaV2QXNjIGYCA&amp;bvm=bv.62286460,d.b2I&amp;psig=AFQjCNHUP0EnR_Rx_bRDv61scBHsfAA97w&amp;ust=1393703352252253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10" Type="http://schemas.openxmlformats.org/officeDocument/2006/relationships/hyperlink" Target="http://www.google.com/url?sa=i&amp;source=images&amp;cd=&amp;cad=rja&amp;uact=8&amp;docid=lOqhKvGt7P4pkM&amp;tbnid=KRrfpdwtib6iLM&amp;ved=0CAgQjRw&amp;url=http://www.ok.gov/homeland/News/2008/May_2008/Gov._Henry_Requests_Federal_Disaster_Assistance_from_Pres._Bush_in_Aftermath_of_Picher_Tornado.html&amp;ei=T3wYU-yVEMOS2QW7rIDADw&amp;psig=AFQjCNHPrhRgbtywz3qFJFreJW0F70utOA&amp;ust=1394200015303763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Relationship Id="rId9" Type="http://schemas.openxmlformats.org/officeDocument/2006/relationships/hyperlink" Target="http://www.google.com/url?sa=i&amp;rct=j&amp;q=&amp;esrc=s&amp;frm=1&amp;source=images&amp;cd=&amp;cad=rja&amp;uact=8&amp;docid=0dTpWHCkwnuLUM&amp;tbnid=F_07FoeE9bRf2M:&amp;ved=0CAUQjRw&amp;url=http://www.nbsenagaland.com/disaster_management.htm&amp;ei=QXwYU9qgKeWL2AXN2oDwBg&amp;bvm=bv.62577051,d.b2I&amp;psig=AFQjCNH3tCtduDoGK6pg3_iMeg0FBcITgA&amp;ust=139419998356326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752600"/>
          </a:xfrm>
        </p:spPr>
        <p:txBody>
          <a:bodyPr>
            <a:noAutofit/>
          </a:bodyPr>
          <a:lstStyle/>
          <a:p>
            <a:r>
              <a:rPr lang="en-US" u="sng" dirty="0" err="1" smtClean="0">
                <a:latin typeface="Comic Sans MS" pitchFamily="66" charset="0"/>
              </a:rPr>
              <a:t>Frindle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Day 6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Chapters 11 &amp; 12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7410" name="Picture 2" descr="http://blogs.slj.com/afuse8production/files/2012/05/frind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133600"/>
            <a:ext cx="2990850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Comic Sans MS" pitchFamily="66" charset="0"/>
              </a:rPr>
              <a:t>Tell your partner about a new word you learned yesterday.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4724" y="2810097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authority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 right to give commands.</a:t>
            </a:r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2" name="AutoShape 2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4" name="AutoShape 4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6" name="AutoShape 6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8" name="AutoShape 8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0" name="AutoShape 10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2" name="AutoShape 12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" name="AutoShape 4" descr="data:image/jpeg;base64,/9j/4AAQSkZJRgABAQAAAQABAAD/2wCEAAkGBhMSEBUUExQWFBQVGBQVFRcXGBgXFBcUFxQVFBUWFBcXHCYeFxkkGRQUHy8gIycpLCwsFx4xNTAqNSYrLCkBCQoKDgwOGg8PGikkHyQsLCwsKSksLCwpKSkpKSkpLCwsKSwpKSksLCkpLCwpLCksKSwpLCkpLCksLCwsKSwsLP/AABEIAOUA3AMBIgACEQEDEQH/xAAcAAACAwEBAQEAAAAAAAAAAAAEBQIDBgEABwj/xAA/EAABAgQEAwUGAgoCAgMAAAABAAIDBBEhBRIxQQZRYSJCcYGREzKhscHwUtEHFDNDYnKCkuHxFSMWspOi0v/EABoBAAIDAQEAAAAAAAAAAAAAAAIEAAEDBQb/xAAsEQACAgICAQMCBgMBAQAAAAAAAQIRAyESMQQiQVETFDJhcZGx8AWBocEj/9oADAMBAAIRAxEAPwBQcea/SyIbiZA95DTGGtg9yvkElxDGKCgaR5La2uxehhMcTxA4NbVziQGgAkkmwAAuSjJ/hzEjDzvlyByJaH/2Vqrf0atyNmJ3LWIykGCToxzml0R99w3KB/MUfOMdGbDjfrTYheC4sY6rmEbP63SWTynz4RV138D2DxoOPKbr4+T5rOxjUhzaEGhB1B6ovC8nRfQPZycxRk5AzO09ow5IlOtNUDNforlohrKzdK6MjAtP94t8EUcyZnPx5LoElozKaBddh8N96BCxf0cTcLUOI/E12dp8CFfK4FFbu74JmLsWaoEmsBZ+FL4uDMHdWgiYdFG59EBHlIvP4K2kUgOXgsGoKYQmQ9qpdFfEbyUYOMuBvRUnFF0xlHh2tVL3yz+RTeUxMHVvwTLOxw934K2lIpWZYGJtX0VMQxRsfQrUthtGoCJhwIbuSweNezCsx8PEXDUKf/I1PurUzOGMGlEvdLtB0CBxa9y7A5WZbu1MGzjORVTmtpYD0SmdiEG1FfLiSjRNmGEboOdmmgJTLTDqbfFDTsU81HO0RIqm5gF1lBrkPqVc3RKy2zRFhKr9oAVF0RCxHkqJF2NIU61cc8FK4cRECMrbZDfzTS83+ag3A2u1FfNHT+F7gFTw45B2qLqC5OC32co6Xa0jO9znHo5rW0Hk0+qUQ8HLDVlQU6mMTht7wKD/API4daVaqUYK/wAy+UtfkVPjEDtw83MjVWS8yxxo19D+F3+VZGxVpb3fVZyfnWE6hK5PGg9rQ5i8ucdPZsJSejQjVhc3+U/RE/8APZ6+0hseT3iMr/ULDyGPOhmz6jkbhaCDj8J47Yp8Ur9PLD8I2s+HJqS/cdtECI6jS6F/P2hWnNt1ROYWGhpcKhwrVpqBcihI0O/mqYcFrhWG8EciahdEZ8Lm08xcEdUUPLktSRJeFCW4OgWLgsN41Sad4WbWoPyWkc5jwc9WOOj2UAr1bofgkeJYbNiphgR2a1Ye0B1Yb+lU3HNimIZfGy49taBIMgGd8JnLRGjVyyUcxnH3L+KvgYZHIs1E38IwH85GYd16SDQszGkY7DcIqUDiNSFm57Co002xrgs/NYW8nsu+athx4jTckp5IzwIuFGlPsl0Zf/jYw7yHiYZFre63ZnIe4VbpuAdkP0V8k5MxcOXc3UIWZIOy2k02A4WSWYwyGTohliaWi1IzzINV2JAomEeVazSqXx4+yxcWuwk0Bxl6WhBxUhBLkVK4aa2KKKbJoOh4SzLUhBxZRgNgjnSMWlA/4IV2DRSfeCPhILnE+ktiupQ/JCTGGufouR8YB0PopyuJkaJ6xehXH4SeefqqoXA9DU1WiOIRCdkayI4jRTimSxDB4ZhAUJK5G4NgFOIklEOgVD8NjdVTj+REzNzXCMFuiXuw5rdCVr34K861Q54d5oeJdmflYhYatcQn0rxHQUiXHOn0/JWt4cYd1yPwiwjUoJ4VNbRrjzyxv0sKgxIMa8N1D8PPl5qDpeIw8uRb8yPqEo/8dEI1bmBG4qCnEliDwMrxUdR8+XiEjPxZR2jp4vOi9S1/B1wZFr7ZvaOkRvv257HbX1UI8u6CC4f9sMd9g0HNzdW+OnVGOkw67Tf4/wCUHR7DUEtPMfUIIZ549dmmXxsWbfT/AOCLFJ5jhZJWTLgdqLZxpKFF1DYb9nN/Zu/mHdPUem6S4nhbodiw18iCOYIsR4Jnmsm0czJglhdSX+wVlXhRMTIL281VBiOHdI8kNiDiRYH0Vt0jKi8xc594+q8JU7OPqk0OO5psiWzsRZKaLaGD4bx3ygos5EHeUH4g4oZxJVSy/BFEYyAMUnNcBD4vItZQt31CpgR3QzVpXI84557SpTvslFDY1FODiZB0XHUUPagI+VdEoPHEFO6VYMeB7pQMMgqxxR85FcRnCmHt1Z8Va/iLL3SpYjibTWn1Sxsdp1KZuvcAdyfEubulOIHFAGtQsszE4bRqEvm557z2FXNoukfTpbiSGe8jW4ww95fH2Rplux9EbJzkzW9fRWsz+CuB9X/WQdHISahOOjlmZGai2qCn0tiBAuFopWDRVDl3g+8mMF5pdyicRBGgQ7pqvcRFBcSGDq9U+zYP3iFiAn92oNw9zv3ahAl800d8FehzAdq4Hr3vMbhQhYZTWGpxJEjRoCwy4Fk37jOHyZYtdr4KIksDpQV82O/IoYThhnI9uZhrmaTcdWO2RwhvANgeYrr/AJVD4bXtIIJHI+836rmShLHLevzOzjyxyx1te6ZB8m0tL2ODmcyKOb0dy8UpnpaotRFuL4BzNJc063sR/EPqpulGxe1BPizeu+XmE1DKp6fZz8/iuHqhtfwZKLhT62AXWYa+tKLQvlnDVWEMA1Ico8SQnYjiYMALih8VOHhrC24urZqZc62b4JVEmYjbZqoajH2LsEn4WU20QdUYYReblFw8CB7yBQ5dF2KVS+GmsxhGTdARmUUcXElkYQXXOUYICuJCqizeuloR1hhBTslCpZg9EXCdCP7z4qMX2Y79fNdP2MDITkJoJoFGQmAD7p9FsoEjCfuE2k8EhD8PogUNl2ZETdvdPopwY5rYFa+ckGAWypYIVDaiNquwbOYeXO/0m4wMvHvfBUQnlorUI6DjBptVYZPJhCNrYIOzhcD94QrmYO1v7w+qFmZuM7QIF8OYdos8fnYcjqPZY/bKMH7wq+HFhj94s3LYRMnUo9nD0TchOJ30QaRZyEP3iUzXEMFp96qjH4bJGoSma4PB7yqUpLotUFu4nhnRpK43GWu0DhyO6Cg8MZdHlFy0kYZuapeb5KpGuOThLkmGEVFQNdtj4DY9EsiS5Yc8LbVunpyK0kHEYWTLEFj92SmaaC6sN1eVdxyd+aQnjcP0Ozhzxy66f8kIWJsjNo4UdzNul/v80sxB7mnK5lD8xzHMK2Ykw8Ets4ahVwJ9r/8AqjCw0PeadiDXT73W8MtqmYeR41+qIqfEpo1Bvknu2C0bMG3FHDXrTw9P8K0y4YPcKN1WzmtNMyzZCI3YKZm4re4nMxGHIqEKXzLH6kF1IsRxZiI7VlFS6VBGi1T8MqNUOcBcd7IJ+RCPuRGSfBoV4Q1pInDZqi4fC1tEs/LhZZKBwfHb3mlGtwGJ3g1TgcUveaGGQj4cwHEVrddl5ca9zGyuVw3KfcCNe/LrDVoe0Ct0PFjMdzKX+8RTYDN4nQ/symmGuYW1y3SqbitHNRkZ6p3Snl+TJxpaKtBuKxb0DVyRlxTRFktI0uqC+iQ+4lCNLoiYWywUWTeU3VDI9bBddCS8M04bgiNhjMYvYLsxjDqWCVueAVNj7rSH+Qz9NlF8WaiEIMTEVx0CMfM2QzZ1rSMzg0E0Fdz05rT7vNN8U9sJUWQGPrcBFxJUEaLPzvHcGE4A5XV0yuBdrfsjpfzTKRx6FMtzQXhwtUaOFfxA3CrMs+L1ZLCaaLIuFg6BdgYSBsr/AGhojJCrzRBjyzm9MtMQzsiYbg6hymwdyP4XfQ/XVTiMsHAua3tD18ua+hTWHkN7VCCNNiFk8QkTDIPdOhPxB++XVdGNr0y7Ox4/kc9Pv+TMSOJEb0Fbi+ZrtA5pFx96rRSmKMecsRwHJ9g08s2za8/dPRJ8Uw+vbbZ3Te+6CbCoK6AWJvVrjsebTfomUllX05g58EX6kb2Z4Ni0DgzMCKjKWuqNajKTUeCCEu1li241B180iwniyLJ5Wdl8Iuuw1yVNqtFewdDVtDbdaZvHDY1GxWAt6mv9rz2mHqSR4LHJ/iVJXCX7nOcK0VsDeSva0GwFSiYUjDiDPCdVlaGvvtPJwHzUY+Iy8s1xc4A8zr4Bc9+JNS4y0FHE5dFcxJtY3M8gJY7HIQtmC+dcU8bxpiI5rDlh1sBqfFZr2z/xH1T6/wAXjaM2kj7xM4YxgqFB8GgroropL6GllO5aQ0X6paVN6FqZVLsDhQoeZlBsaIUQ3+0ptuE1iQyGoocV+IrixLMSYoak1VUnh5B1TOIT0Q8SI7QWQ84SbKpouPZFyqzOtduh5suLaDXdDyMiSTW6CT5+ldFpB8J4BXpmOajkhZuSc0gitFdLS7iFThSolE3w7AoeLMkFERITgeisisaR4oH4sbtkAHzRNeQBc4mwa1oq4kmwAAWf4z4kkIssYUvEjGMwZjFIywnmwcxoIz0Ox7PmtHPYAI7Mj2uLKgmhLa00BpqN6dAsTx/wq2VbDMLOGOqXNuWtIoA6vWp15J/wsWOMra9RtCjO8PsZ7Wr35C0FwvSpGjQeZTHhbHvZTjCXdh7ix+gBD6Cp8HBp8lmPaLrIxr128V1MkFki4v30avqj9EwhzV0Gc9mapdBnM0Jjx3mNdXY5mg/VUPiO33XleDxuoiw7jcQZ7AKiZjB0MtcNfgeYVEJoa2pN0JHnQtn9S7kyKTTtAcaGGuyncVHXSvlceqVTUItiEtFrgjW2tCNwmseF7VrYjdYbnNPg5pt8v7V0tB113XbhH6kFL3OvDLcU/kzE3LVIoCRUUHI1vU8qedkU6UIBomEywDReaQbHkuhiWqZjN/B7BJ6LBfUAuYbPGoLCKGo1t+fRL+JOE4rnGJDiGJDddtTUgG+U9Rz31WZ4rxWYhRmhry1goW5atqR71SNT9CFvOCsfMaCz2o98HzIJBIG1aV8ys8sOcaXa6MnNx3E+YTuERYZOZpQRK+2T8tDcS1w++ayGL8Ks9qaC1AVzI+dT4yW0Y8rPoBjtAy1TTDMPe4CkNxHOlB6lLZjilspCDmQob3lxGd1yNCAPik7uLcQmz+1MJh3aMop5XWEMcYx5NjMcXJ0jdO4We6t2BwFctb+fJAzkpBgkNjzEOG/kamnKpCT4Fh0aEXugxnZorcrojrkXBq0Hfr1VM5+jku/7HxnxX1zOBNMw5A7HxQyy4HvZuvF3UhoMNhPNWTcuf6qfNWHhsOFo8v8A/IPoEvlOAJWKzMxzxsWn3mncHkqpn9HTG0oXD+pY8sPww/s4N1Y7l+E296Yhf03+ZCtHC0IG0Uk/whg+b1k5j9HluxEcDydT5hUu4AjUqIo+KtTwLr/0teBD5NzEwRn4IrvB0IKr9RDRaVjO/rb9AvnMzw7NQ93O/lJKg2RnWaCKPBx/Nbxli7VB/Yx+P7+59DjSVa1k439x+jUOMPANRJRfN7/yWD9vPDvRx5n81WZ+cNe3Mf8A3K09D+P7/on2iXsv7/s+kjEHtGUSUU+T6V8aLHcc8OzkSjvZRIgeC1zWN7Tag1J2aKWF61IWfmJubI/axwRr76FdNzN6zEXwP1BTMMvFar/pnLxd6/v/AEz7f0YYodJON5gD5lXN/RNim8qR4xIQ+b0/gz8at4r3V5nfoqxFfnJ9o81tQut5I1lk/dfswftaNVwrgM7DlfZzTWQ/ZUEMmLCOZnKjXG7fiKckc8wwLxG+tfksk2Ye3V3xqoRWOdcVpvY0qlvtoSlyb/YGWBLRp5idhUvEFOgJPxAS+an5anvPPgGj5nRLv+FdFYe2A09aboCLgTGmjng0/iH0WkfHwvvZlPC1ujSS3GMvCl3QBDcQ9/tC8ubmqG0AFtKD4oZvEEF/dcP6x8eykT8IhU2/uKtGDtYez5X+6p2EseNUkZqMukOYs3CO5HQ0I9R+SpoKWIpsfoeiA9iCaVobihH1BUQ0tdSuU7jUFv8ADz1W0c0WRxkguZw6HHtEFxqCAQab0O/orGM9mWhlg0tpoLeAsBsoycyHGlaPFaDm0dU4hYO95BPZG9xWnQLfipK0Zt1sLaMzQTqLHw2++qEm4ILvJMGw8pI1abeCWYhFDX0rsFwvL8W8vJe/8gRV7FeLYj28gAI3HVPMFxLIwVbQU119VFnD7M1aVTCDLAClFzsuSLY1DNwdoYyk43a3gr3Ypl73Xp6LJzrIksczQTCJuPw/4V8vOQ3jsvrvTevJZyhStdHXwzjkVo0Bne17Rln70sHjk7ryKHfxSIj8oa4Eag7JU5rxe6GiwCTW4dz/ADS/Q0oLujQwcTc4kE0IoPEIgTzQ67iQQNeY59Vk2x3DX1U4s5a9VVmnGJsBiAHunmptn67tWPbiFqi9LomBiFeStMHhE1Xt2H3spUoUaCdG35AXWa/XDyHRHS2K5TQNNaCvIIwHAdvgg1AYG9dz5LowODlBLQX2vuaaVQEvjdRTK6v3qj4My9wFGht6VJrTyCKKVmMlNL4LjgEKhtlB10+wgXcOwYvZawZd3Gna6N/NM4cjUVc4vOw0b/ai4EOg6cuXQBNRTF3ka97E0PhKWYDlhtA8Ljkuzkm0Q6BgrQ28BcnkEydM9rKLu5d3rU7LJcUY+A10NjqucT7Rw0oNGDzWiXJ1ZSm47YXhseSe5rAxpiuvdouaVIroAmz5SEyxayp0AA8ABZfOsCiETUEj3s49N68hSq+lwYIPbqDXcaG+x2G60nGnSKjK9sVzXC0q5js8GGCe9QNPkRSm+iQn9HsMhz2xokNpJLGkA5WbVLr316VAWsixBGeAKexbXMdnkbD+Gup3NuaumSHa2a2pvzpW6NSaWmU4qT2j5fjPBsSAzMXZ27EC99KjYpHDjA9h4rTQr6liFXgudYUOUHZu5PU08gvns7Kj2j3AUBNhyG1trUsjhlbuwcuBRSaAGQBnDgXAtPZFbefNayTnQWC+nyWXDKmgBJ+9UfLgtp93T2HM/c5+SA8nHWzA+P5+KzGL4fHiRS5gJaQKU8L/ABqncCLWo2IPyW14flGCWhE0Jc3N6k2WsnezKPwJCzKpw0fDlRW69HlQ40C8fuTLaKXy4cwgioIoQdFiMTwp0q/OyuUmx5fwlb72RbYoLEIIcMrhUHUJiGTg6fRpim4O0Z/DeIg4hrwGk0vsmEzEBpTQEBxG5OgHqszjWEugutdhrQ/Q9bqmTxF8L3TbWh0RZPHUvVBncweYn+I1EaB2QQ3XclBFrhqBrQ3VcHiYOs4UB9KopsTO2oLSN+aUljlHtHQjOE+mK5qH7PttNR3m9ObV1kawc01BR0IEj3R0+qWx4PsHV/dvN6dx/wD+SjjvT7MZrjtdB0pMXvzTaTjEkkEXp8EhAIPyREOaoQdDUXGi0oDkadk2QRb73REHEOybO3280jgT5pfnbqj5acBA2FqqkgtMeQsYt2WuNNRTfW6NEy5wFBlzEfzcz4GgS+RNtd+aKm5psJhe9wAbc1+i2i2KzjFPoWcSzUaEx4hANh2zvJ7RJp7vwWDeaa9T4o/HOInTD7WaPdb4bnqlkZ9Bfy/JdDFGkJ5GCzESgrXnU/BaDgfGXvd+qvcfZOzEC+Yml212ab1A5LKxql33RN+CnZZ2ESe8RfS4I+q2nG4syxy9R9YY0NFaAUFGDQAN+iBiRDENhVgOhtnIvU/w1UojjGJuRDFq6F1OX8NSuT8cwwGsA9q+zRSzQB7zugqPE0G6T7HkuP6izEBnLgLtb+0NdXUqIfyJ6ZRuVmsVlsr4hOxIHjS62sphl2w2moF3E6udXO97vE/+yyHFkcGYiNG8R/wcVrhjbZn5GTSiI5eHQdd1cBVcPwVsFidSOXJnhYfBfTeC4bXyjcwuwlnlZw/9l8ycauHRaGQnHMZRriBWtvAfkt4KzNh0eOa0V8rEy31QkJ4Lu15Ihsw0Gi879M1ovmZ0EJbDdnrRFRYjCKL0FrWi26NQ5dk4lMOQa8EPaC02usXxBgpgOJHahkmh5dCtzCdzUYsm2JVpoQdQtIwcHoOFxPmHtFKHGc24JCfcT8HPlh7RnahHU7s6O6dVmA4rVxGoz90PZLiEgjO3zCa+2ZGY4G7SL0v/AKKyQKlAjOaatNEtPx09x0Nw8lrUtjaUeWkwnm7bsJtmbt5hWxWckBGxERWAOGWI01Y8aV5HkCiYEwHNDhr3hyKDi1thKaekEycci2o3Bt6Jlh8033SeeWvK9j1SV7tSPNEy8dhFHCo+wrcfcOMjUwnZWh2Yhoa52vIAnVY/F8aiTJo51GA1a36nmVoYMAtZ2ohbDAdUOo4BpaRvfcrCvJDzldUVNLUNOqPx4q7B8ibpDOXo0U1rpz816ILVOv0XJNvZqdfvRVzjrLpROZNgLot0wwRlY8Kumdmn8wQEFgqnXDzB+sws1gHAk+F/oil0wYfiR9MjzYYASKMpRoA7TnaAAdSRZVsl3Vq79o+hI2aO4wHkCSepFVdKMDyIj20paGDqAdXHkT8vFXMeBme8gAmgJOzd/X5JA6F0XCMIDHv3a038Ln1PzXyiZjZ4rnE3qfU3cfUlbPiXH4ZgFjDm3edqC9B1rT0WGgNNKnxPibn4p3BEQzMtARMMWVEII+HDTVCnZTLQ+0m8FlkGyBlTCFSiPFtWSa3RGJBeT7pQ8aC8G1QtFMTA2HRUOfzHgvOKa90ac0JIcB5vurGQYm9U6hwgL6KqNMDy5o3NVonNAcBrzqfFWviZBWt1YMzhUBUvhZtVlOcpaBc/g9Exg5C13aB1BuCOVFjMZwYM7cMdjcfhP5LYmSbopRZZoYagEEUNdDzqijOSap69wVOUGfM3miiisZlvZRS3untMPNtfmDbyQWZdBK1aG+dlisk5ww3V1Bs4fVDZlIXUcU+ycmtoee0DhVp++qqbEym/2foUul4xabbfFHZg9vzG/Six4V+gzHLy/UuxnGM0JrATqc3lsfO6UQXdblcjtIN7qMI3WsIKKpATyOTtjeG+rQAqZ19LKyAVVNi9U1FGEmVQodAm+C0bMwnRB2A5hI5g8/VLobPX5IyFp4aKS6Lgtm5xbi4MzNhdpwrfui9/FZyLOxIrhmcXUpbYeA2S+nZ8fkmEo346+AWEYJDbkUYk/stb+I38Bf8AJVQjT6/6XJt+aKad2jR8z9PRdB5+qdxx0c7Ky6EL2CdSErUiyVyjKla/A5SoqfuiOXwZJiiZgUcpQbBNMWlKOS3L8yixrVFSdh0qRS67Eiiv3qlE3XQEgoCZxNzCGnyXm5pJluoj2cj7A0XIUvYV125JZDil5BqjpiO6gohjF9lQpjD9bENmiXCfa51h081KLMgs7XJJos61pstIxcjWkh89g1qhpibbShKXQ51zzyFF0gOdzp6K447LqwqawaHFh0eK8juD0KxGJYOYLrdpux+h6rbCOXjKKodkiQTnoQdiihkcHTItGDouhi0eK4A25h+bfyKz74RBoQnIyUlaCTsgLK5rqXChRdY74Ky1plk3RwzaHcc/DqgG18UaQhYjRmtbmotGl3sZwHCikGXzH/SolYYoi36JhAPs4z5/dFbCKohhEwm0Czb2MwjSL2N+ATAxBDhknxPlcoOXboFHHItcsMd4gHw1KuKtkySpFUsKip1dc+JRA6qtrKAKbAnUqObN27G2GQqkdVupaF7OH5V8aa0WZ4Zk8zhXQXReMYmXOox3YAu00pmBKwy5VjVsFK9B0WJn11A/ylz4VCbblCy2J17NKXy+WR1/VXTuIOhuDQ0GwJqdzspjzxcOTI1QtlJ1jqklLMRjBziaVAWVdOvYzLWholr+IojKg3r1XCh403kdy0zFts38GZbD7RcPA2CIwvGmOeQTbbxXyx+Jvdq80roTZWR51zSCDTwWs/E6UdFJ0faSyG8gc1VOYCzULB4PxHlaHV0WkkeJTHFqmnJZOeRS4xRusgY2Uc00H2EfLQWgdrdZ9uNvEQ1a6ngjTiGfx62QvNJN800W8th8BzQSqZqZHiVREm8jb3UJWKxxqdkpjzRnOweYRBAOoVmK8MQZiFVpDIoFQdnfwu/NVidDnUA0REzNhoGXX4ro458VYX1KPnkxLOY4teCCDQjkqSKGu262GJyftxycND9D0WWmIBaSCKEWITcZclYzGSmtHGtqhY7FbBi7Lsw246rRFp0SlXaBExXXQkNhaanQIgvqtZPQcfVIshf6RUIUKEgndFtYfn5rIcSDpOgBJ0AqfmlsFxfFc86CoHidUVMRcsGv4vunrRVS8PKwDfU+JTONCmb5Lq8lfKMq4IcOT7hyQzvA61PgmRF9mjk4rZaXzvNC6w9D8FnIk9mc5xNibqHFOL+2iZG2bDq0U3ItVI5WO4O7S5educ+9IOMa2zZQJRhFW+9z2+7oPEsOiveDmAtT4mnwokktjGWL2KjW3W1/mm8TEYrjUO+CuU41TQdJszL8HY4VKX/+Mw3uuvLy5+OTsQQdA4NgUrSqXxeGYTnEGq8vLVSdhIXx+Ggx1GvcAfvmtFgkr+rw7Eu8bLy8mOTWySNBKTAeypaF2JA7JcLU2ovLyLyPVjd/ACA40S1TdBsnzmpQLy8vOYl/8mEO8NiDITRLomJn2gFBStF5eXUq4xRBzPwgyGHN1sPVZzHJUGGInezBp6gtJHplp59F1eTHWVJfA1h7RmXml+StbFqF5eTLG62QLje6lBiWIXl5RdGsew1rdAjYZXl5Qb9iMyauhN2y5vOqnF18F5eTeM52clCbVbbAoeWViOGtMvhVeXkeT8DEWJHyDa/FRmZRthTVeXlxcbthNuwUYa0EndXCo3XV5bTDs/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3609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2" descr="http://t0.gstatic.com/images?q=tbn:ANd9GcRiYeQoJrCsL0QW8JURn-Ns3VPiSeDeQp7JIUbLggoXrOSwDGvh-w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95600" y="2514600"/>
            <a:ext cx="2743200" cy="361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disaster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something that happens suddenly and causes much loss.</a:t>
            </a:r>
          </a:p>
          <a:p>
            <a:endParaRPr lang="en-US" dirty="0" smtClean="0"/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AutoShape 2" descr="data:image/jpeg;base64,/9j/4AAQSkZJRgABAQAAAQABAAD/2wCEAAkGBhQSERUUExQWFBUVGBsYGBgYGBcbGBseHBoYHRwbFxwZHCceGBwjGRcYHy8hIycpLCwsHB4xNTArNSYrLCkBCQoKDgwOGg8PGiwkHyQpLCksLCkpLCwsLCkpLCksLCkpLCwsLCksLCwpLCksKSksLCwsLCksKSwsLCksLCksLP/AABEIALcBEwMBIgACEQEDEQH/xAAcAAABBQEBAQAAAAAAAAAAAAAEAAEDBQYCBwj/xABCEAACAQIEBAQDBgUCBAUFAAABAhEDIQAEEjEFIkFRBhNhcTKBkQcUI0KhsVLB0eHwFWIzcpLxFiQ0Q4JTg5Oi0v/EABgBAQEBAQEAAAAAAAAAAAAAAAEAAgME/8QAIxEBAQEAAgIBBAMBAAAAAAAAAAERAiESMUEDE1FxIjJhgf/aAAwDAQACEQMRAD8A9Vz3hKhUc1VDUax/92ixpuf+bTZ/ZgcVb5/PUnNOiaef0zM/guhiwd1mk5mOUBT7b4G8L+LF4msGslIqSr0VbTWYixJmGRDuAsmDdtxjZ5fLrTUKihVGwAgD5YQ8041xfLfecr9+atSeauo1kamEJQBfKKzTUBjIdWYyBJ2xpPDHFg4fzGDVKql6b2irSUQrLBIBAuy7guTEEY58QU1r5+llyAwbL1NUiQEarR1k9iRT0DrLz0xlPFnhzLqHqcMWrTrUjq1UHjLh9tJBlWqHVp00xN4aBhTc8LyPmcPy4Bh1pU2RuzBRBPcGSCOoJGK3P8IpnJ13oO+VmnU8ymkFAwU6wUNlaQeZYmxvgbwlx/NJlKLPQTM0fLUCplG1ssCCHpNBJUiDoJuDbAnjbjlJ8lmny9QMKqCnVT4XRiQqOyNDKSDoMj+DscZNCihlkyqU81kaaeUDSR9IqUVZwJdxEqdP4kspETDYQ+zrhubr6KdEeSaOpGRiAzh9JcaWlrQL2PTvi+qZUtUWqyFaOXREdLy4KmWqKLfhqQdJklXaf4cdZvw2hzwfLucs7UGYtSC6WPmJGtCNDiD7+uIvP/Fn2OU8saH3N6+ptXmMzKw0ooLQnLMgkxMWjGQ4p9n9SnTSo6mlrJOsqnlFRPMGFTcgSFF2FwMevcez+ap16CZlUZAKharRV31Lygl6PxAC0wxBntIwfw5stUQqtRa4i9RmDRR/hA2p3/D0gDAteJ1fB2ffLLXRxUpeappURUZn1NZSKTAqJvvEjAed8L52npGZyVRkDmNKcx/Myq1KbC+wgXx7JkeEO+Xybo2mKsKmoxy+abPBekOX4RK2+HpjU0eLMhCVlMmwkDWf+XTy1f8A4Q3dMSfPGR8SV8sZy2YzVHQpYpIqJNoBpmNCkTJhrwe8afgn225mVp5inTzCoVY1KcoxC3JgiGJXoQL42Gb8NZfO1gypTdQKyTqZdBNd9OnQJViNSydoUAYzPiX7KDltWaQKFXXNNHd5VlKgKGQEkaiSZ79sQxuvCvj7KZ19GUqlHi1CqImBJ0CSVgdremNdk+IBjpI0OJ5T1gwSp/MJ69OoGPk6tTqZZ/KzFNqbrGl4IqpDSTSYEA2n4pj0x6L4W+1lqYCZvXmMsL/eAp81HO2s6rCZvvvdsIe7zhYpOF8eRxIdatMgFKykFTJIhosDKkTsTaxsbrET4WFhsSPhYWGxI+FhYWJGwsLD4kbCwsLCD4bCwjiRYWI6VYNMflJU+hEfyI+uO8SOcNhYbEj4WGwsKeRZj7MsuKSZqglHN0VUtpKvRqFTEnXRI5kg/kB+IXNsS5zwoiqGR+JcPtIelWqZnLkdDKMWj1OnGpy/H8vSqtVoVqb0KrTWRWE0nMDzdPxKrGA8ixhv4sXHDz5FTyD/AMNpage3VqX/AMfiX/bI/JgTyBadQ16qNns3mdaJTU5R0r1HADOQ6VAHCSbiYBJDEzg/I8OzmeQ5epnqaJRiqMuaKpUUCdNOqKXlMCACSFGkStzONTn+F0H++5qoi6qOZkGSjFUo0FZFdSCCTqi/xxiqznhytW4fUzBqkJ5ZrrTqharkhSRNT46YChFA1E8vNuVxJZcGz3EaVGhTpLkaw8tCqDzkqKhAg1CJQWvJiTMA4rvGmRzNWmXzuRp1OdAtSlmkBRTUXlQPTB1MLSSd+gtgrwUuapZKg9MOFddZgJXpkmblOSsh/wCVmHpgjxH4javTpUTTkmtTLGlVYHllhyFBXQ6lGyGwMGYwa18qPg/jbOZQ/dauXr18xqlqTCk7MGkqwqU21RogFmRlBEahsJOB/aPTTON56VcvRo02RVNNqjAM68rMgICoVIBHSAbi9nX4JRCjMq9Op5f/ABqVOVDITLCtqPm1DIBmqY6kQIwRwvMa+IL5Qp/jZQsRCxTXzE0KVH8KRyW5i20nAkeY+0LJtnSXqlaQywKlqdVW1GpqldSA2VQZ29bHFRmOKcPrBs42bXL1w63oVEVtMQOVQRVczrIYGDy2FzaN4KY56sMvXNBGRUcIoJIKEvMnSAWdDAA3MQAZl4hws5OmXrZejUg6jmVILsYiK6VjqcEWhXaPygQMSUvhzjGaprl1MVPxKjqHZTKkVF1aaKl0ILQRDC4PLN9bWzVOukVj5j1CESk8CgWnspK1QsaiGZiI2Bxg+HLls5VoLRylBiiZipURlAJTWoRXIXUzqCQAL2FwMXeU8AZUmoapqBa66aPk1KiLUEDpqJeoSJGskFYMWMUR+C8JWnWzC0G0pRfymWYMs9RlYMFPNqAgMHEtaIEXWe8RBcvVGcK030Oh/LEiLKx55lTNMtuAY647L+FMzlWr06VastMVFAYNTidAbmLqWLBHkFbyDA7V/EOGVauVrGtXdgoLVPwVYl1H4a1XEOGmfj0kSgg3AkM8VPl9SZfM5ujWpMhZClLznXsqJTfzKYNiIYiRBsQB51/ptWkGqIsUqZ0E1CiuQXJB8piSZEWGqLTOPVOC8ErUKUUGyq+YAxQ0i1QqwB0BaLsWWNjUM/8AL0z/AAmp+LWNXLefVp5gszVIVtGzqAyuiA3liw+EnVN8QUvgLj1bLVicpSFVSStWiWH4qiTpp676+ulRzXEdMey+E/GdLNXoHUgQM1Iya1I6mBUrvAhbX35SRAx5Z424NUr5qrUpUWy8srErp0f8NG1nygSTzgyASdS++KnhPF3SqXFSlk8xS2Ip/hVCsyKqpIvEAgRIB3viD6Wp1QwBUgg7EbY7xgPBXjhc0zI4GXzViaDnlcaRLIfcEyL3uDjb5XOB53BBIIO4IJHzFtxY4SIw2Hw2IHwsNhTiRYWFOFOFHxxVqBQSdgCT8sdYqvE+Z0ZZ9yWGgBRLHVaFEiTiSPhvimjVRnZhS06dWsgCHAZSG2IIPyMjpgjivH6OWUtVcKouTvA7kCT+mPnriGbYZOuxZiWamgkkkBdJgSTAG0DHfA2U5XMkOXLIhYFpNpME/W2DQ9r8FcVSt5xpszKz+YCQRZpUb3/9ub98afHm32RvTKu1lcgIACYjmaAO9icek4YIWGwsMThJThYacLCmP4jxXLVhGf4fVTpqqZcVVH/3KOuB9MZ1HoBvIy+drPqcPlBTqLVhlM+U6VZNPR3lQUkEyDO6fxCKzeXk2Sq8As4bVSpg7Fip5m7IL9yBfEGc8C5arSqJVQValUc1ZgPN1RAKsByaegWAPrOS80+zo1q4Y+WuYJzL13RnZNJVllqepTTOqoAAZkBHEiTjVcb475FDOUqtKtQStSqNSDrIFRlYvTVqZZSCfxBfq+0DGd8BcA8nJGr94q0M1TGv40VGoM0jSKgKFX0sQxiH3wZ4m8R5iplGOXc5ymIYVvINEo2y+W+oLVeTp0qhmWB64C2v2cV1bhmVggxSAMEGDexjY4L8QcOp13oJUQMCzzIvak+x3EEg+8Yy3CvLTKUKlfIVEijTPn5dlLRoWGY0mWqLXiD88QPxfXXUJnTTRUqEJmVPm2KA76Kg1rIF2aATubSvsTnvDyZpzlVdw1Mfiu34iaLgCmWOpWY7hWAGlwemKDJ5TNcO4idP4wSiWYsSTpeqJcSQw1VCCZLRDm+2NctLMUkWr91/FXmBosrKVIH4LK2lgukDbVDAN3xDX8R0amdpurjQMvUSqjjS0ebTDKQ0GU5iQJsrjApQPD/Fh+8ZgVv/ACbNUAJ0F30oiqBzDlvqM6Dvi/GXy7lRRcVqrzNZn8x6aj4mBP8AwzfSAALnaxwNw4KtGsGPNRqVWVn5g9PzGUBh+YSmgjeVU7kTDQ8PUHptWZGo5hmgrSbS6N+WkItYQdUQZLbbSV2a4Hl2q3T/ANOKmxICUjmKurTGzQLRecF+X5BNM110BdVGjVJZ0S3wuk1FdSAZKtAYDocUHDeE51a+ZbzaeYp0q2h0rNUUMQA4csm0GodwReSOoLqeIAqCi9BsnpbV5ijXT0kuAWqU1+EhWQFhBPMbLBNOJuDeJlrJmfvFpr6AHV1ps4p0gNbkAJpChyLQZO4AEviThafdmy7kVDmGprRrg87l6qLU1Mv5rhonS1zFiBJ4GztBmzL0KbVFaq2hUAKgEKCWLQqswRZkmYnqZG8beH4prUp0xlT5qn8KoxJIliTSUClICkzc2mcPwKJ8PCvRy9GlQgOyKTSIAhdImop+Fh815iAQcVnAOJK1Spl2VfxEp8tYm5Bqwg7khgZJEgMeuLHhbZmlkkq1UFb8NdFSk0VkhYVTTqcrgmdUNeTawgHgJTMAU1T8WnQpeYjC7KNeo8w+NlaFMcoN7YkH4Xwh6ebfyXo1XDVQUqj8MhPKAad0/hB5p0H5NxHI5XNMKdSlpqk1SwJEgh6Y103TleF1QBbYAAm5WRyKUa1HM0rUqlTMU9DhnCw+lBp3T4RebTtfBFaoWzCrVRENZswp186AahYfDYFbG3MWPtJ51xPwvmaFHWIqUV0P5gEVaOpm0mlcHZelr7AzGq8MfacKa06WaeetPMLdlGoahmEG25vsbdb4teHZFqYJWqr6fI0o5OqCxEjTcSI5SDY7g7V3E+D0M6VqkHLVHZ+YBQ1QBwDrm1WDcAbjr0wh6nRz4sGi4kMLow7g9N+v1ODJx4/kcpn+H1QcsRmaNUMVoqsooBGrSmrl2JGgmYNsWmQ+1iksDM5evlmL3AV2QTb+GQZ6acKemYWMflvtQ4ewvm6ans4ZTvb4lHSMdD7T+HgSc3S9hqJ//VTiTXYWMSftSyrEimMxWtIFKhUPUj8wXqMC57xpmmH4PDqwJV4Nd1SQsSQo1G1ut5xJvDWHffGL+0zxF93oKRJIcWU80xY9vXEOZyPFKuk1sxSyySZGXTU4GhjIeoT2jp6XjHn3ijLJli4apXzHnHlqVCS50gXAmSl3F9p9MFSg4u5bJUuWC9YmLTb0BvfBPBMuBQrsGXnpiwDcsMReRB+ROOOKZ0U0ytgbFgp19+oUifacS8P4j5lOv+GtOF/KmidTe5MDoCTF8ZDT/ZSzfe6YEsAWJO0A02Eke4X649qx4N4C4rVpVlNNVZiUQAyJDsFN53g26Wx7xONcRDE4YnCOI6tTSCT07Y2Xc4WM3mON5dmJNd1P8ILQIt0thsGjRy+Esk6rpy9EgCFZFAYezpzfOcQ57w1opOaOazVGEYx5nmqIB6Vw5HyIx5NmlpHipSlTpLSNYUx5JamNJYLM0XWTcmfbHpXHvC5o5Wu9POZxQlKodLVRVUwjGD5qsYO2+MS66cuNk2s74f8AB1WplstWpvSr1KITQMytQNTgCaRGt0CFYghAfheSQMdv4jJZ6lXLVadBGdCilKgTNsukiBDRpY7KRqYkTIOCuI1c3w2lTqLmKFU1RTpClUpaCzBYQgrUAJEhS0WWCbLgTP8Ah7O0KVWo2Xo1tVGotXRVnVKE+YEemCawcklpJYEraFAQu/C/GaBy+W+8VVpaaVPRTqakWQigMTUVRUbqIsOkm+JeMcQy1bPJTq1KbU0oF2UgOH1VF0gbg3TUQJJgdJwN4P8AGH/k6CVsvXlaNOWp0vNpsumFceWWMELcEWMjGbzHFMn/AKlmXU06S+TTVSfMy7q7TLADQ28ausGbwcFVa77hTP8A6PL5ilP50dstS/6HN/8A8RxkMlUq/wCoVzUrZeogpsp89C1NmFSmrosKgd9WhS4S5UjSSJxm+JeKM7SZUGedjEclQVNINmLGLkCADJuRfFFneMVVCLKwilVkE6ASsk6p6xe/XY45Xn/ijV8G4wYohUZPJd2Xyqw5pbzNAp5jkOhVOwPMKZuRfTZnxeaejOFibEBa1B6OtLwPNjyjUM203FxEFseSVeNOiU6aAK1MyD1DEDmXrJI1TO5nBGbTUUavm2q+ZeSrkBmYao1lYgMWMCJt1vqVN5lftNy61Mwaj6UqlqpRAX8wwgFPUDygxBLAdu+Asl9plJKqslKtWKklwR5ZZWUqEA8xtSU20adUEDV3xR8DyOWLVnNNa1BWIgAq7JqIDUyVcoeUN8QsSAb40lbhFMlK6Uc1TVtaIjinXXSityhaxcwPSIOrbThhrOZLxlRWs1X7vUQsSG8qqabhgzMXRla8q6jSQQdPtjvO/aNWD06jVKzrTqFkFdKZIAmAHUaS0G5KWKr2xN4IrZhyaFNviRXQa/KndgU102U6CWYRA1QRMA444jXVc0PPogtSNXz6ek3ioDCMpdQdO76ViDcyGEh/DfHtB08uv5gREcCmxLKWYNolUKqAAdMaDMkmBbGw8OVKJZW8im7VaQmCgAhkCBVA8xQuqPhkkk948r43lctVQ5iinlHzH0pqBJWZ5gW1AhTGwBC9TOHzXCK+QNI+arKyBjplio1KealUClSG03IANhPZ0PRMjlG8xNFSklFXqoyVSWpamSsbE6XHLKkzYkbxGIMhxsgUhVBlTViooapTZIdmRgAXAYuHJN9GiY653hvHlp/d9AKkN8Xxh5LBpIvKl7AoDJNyOY6rJ556Ip+cHRypZgAqgL5FYoVZgQVgkE6hBtAgQgU4DlEyzhFr0aFNiNJVWDtyOASRqBOmCtpueo2ezRKg16epFeoGOr8LSHTYH4JbSdvhiDcHEFTLIUDxpd1pjVUqlLKw0km6mVa4BMAd7kmpWrU6TtJreYKighGJ5mo6GAMCQunqx5QLWwpPxKvozKsj6KagOARUpmC4D6HZQLQD8O5F8aKhVLUjMsRViYpVFkECbGQNsZjiXEVbMoop6X8p10hqcEsGbWyN8PYiJknqBiy4RUYZb4FY+bTiaOr81IEEhjFgeg69RiiW/D+H0ismknxPB+6mbMwIt+nph+B5GloI0AFWIIFACI7alNvnh+HMKgf8JOSowny2+IQZ+H/djjgb+YKsUlGmqy/AbQFBAlRbUDvhApK6CueZvgH5qafmMnlIMXwPxMgujBA4CuYOpybAgjUIPwn8230wPXrVfv4Ug00NC+lVA+MwZ1SAdv5dcRZnJ1fvKOahCBDCmoZg65tBNwOm0gYCueIF2o025t0aAVXptsxm8/LHj3jyPNEaWgsqlemkwwA2gkqR7euPTc3mYylKsxXWFpuouzCyndmPfttjxvOZg1MzpUE0/NJQsLwSCZ6bjByqR+IaI8+isgBVAPxk3g/Cnxb7dcS5fJFKFZmQpqAjkZRaNizEtvee/wBKzxJWZs1V0yIhZ1lRYC8DBXD65OXzBKqPh+EsV9xqJM2nfGdS88C5Z6mYpKpg66TSRFldWO3oCPc499x85cHfTSqkMV/BYgjV29R2nY497yOcIoUtZlzTTUf92kTt3MnGuIGTcxit4vxY0kLoUYieR2CzG4Um2r0O8b4nqZpaabidwD1J7xihzXF8tmENOqynmINwCLwFNrHcfLGrRrz3ifHqVSq7nKwWMmNB6dxv3w+MzxvgSpXqLSKvTB5GOmSCARPrfCxx82P5A34IyJekysBuUZTIG+0zOIMxxfNJTZPvVcgqQU8x4IIgggmI6Y9Ky/jTPGp5CUcvWfflrVCADN2LJGke/YYA45xaumUrpVyX4lTTrrGrTbUxdAAo0g6bhQq7A+5xceMnqvVy+p5fDJ0/Fee83Waxqso0TURXsVKleZdtLH/qPrjT0/tOzYoeS4p1FamVJZTqjTB63/7YsMnxVFoKj8MqmpBZ6hpUmliSXYkNPxEmOgjoMYrxRxvLtUY0AyBluhQrpYdoJEH3N5wcvJnZV1wT7R6uTWjFBSgVICtA+ECoLiweA8dHEjc4m4t9oqVaj1lml52kMpAOoIoALEGTBLAfLHnqcUMKtogTMXtBicRm5HWx5unU/W+M92ZyFg3Pfis7oi0lZrCDZemmDfrMycC1EZSeYkmN+u0T2vFr7YRzBkMTJiIG3Tp9cc1aRhm1GAA3vMWxrRBlGsXVQzAabKYEWBgMfmd/TEIfdSsNIIaSCsGSABy3ME26YBp1SZk2F/7YnNQ1QIMPEg946H+R+WL5K34JxJAoDapgwRA5iZDGVJIEkwIm2Lf/AMQ1tL06eZZESlW0htTElkiAXkq7iRIC/VicY41CoG0iRb0jf1xPSzbMkFYJ9fjmAQT3IsD641KrG34dnavKrD7wTQp0QgJIpwx8s/hkKRrYQhn4oMEHAWczS66CU8uqVNFQuZaQxrnSzSPyqhAmReTtGIk8SUKmla1JlYUhTDgAmnL0yXAkatKrUUA9x3Y4M8PZvIVKrU6tR1px5bPLqGHm1D5pgm+kJZrAkn8s40K5/wBSoigUUoqJVcU6bIXOl3pzzkA2YkEnsYF8cZjh4erSCt5yu5RYTSCIDDQrCygfxG89gS3ObWk2ZejSqg5c1R5bt5bBlmkWnY20zJswAHfFr4p4G1FaBFSjU1lTrGpDTWGKKwDFNiRMEgmOokWs3VyjIoIRtJCak1R5gKyrGJgkBr3gzHWL2n4wZqdCiXD0kbVSqPGtGFMjyyzfkm1xcQNtlxTgdTJUaNQqVBKPrUqZUmxIAkMHgCehA3GKTjfAnytir01qUxqUhguoAd/iPMD6GekYsT0qnnKeYzdJmpFZkVBSOrVUXS2pdNyqqF6XKnci8lXMJOYOtWWmHZA2qkWDLSIdYGk3mBo6HuMeecI4g1OtRVl+ENDKyhnRuYamSTqmZuTFrY1uep1lqOFMyHcDlcAaKD2Z2Dadve0DtqUD8yjU3NSqhVwhZ9IVwqtrIKtoi0mLz8Q6WsslmEZKq062kiqjEFmJ0Oab6h+IAdJJ2/nir494no0c75dalSBGiRDyRNRmEBIIBgfEYmL3ily3ieitZ9MqFYMjFyAUBU+XE3A6X6AzbCnpvDqDDzFWupY1C4NryqX+KPTE/B8saa1D5jMfNcxyjczG28yZJ79MUnhrM5Wt5y0keoiuNLCJH4aW+O0QYHYEdMccPz2XWvWWpRYHWQOU3sDI5uojqdvXCFjxBqbZxabVHKtQLPBN+cwOW46/K3XA9fPUWqBK1wh+MipzDTUgzurXv7HuMUfF+M0xnVCAUaegHU1PcgnUtz1BH64R48rtUc0QaZqpdIBUKpCadwDq5j8t5xzvOSnRHHuJU6FLKoysVdqYcnV8EWsSB0Y9iYxg+EZbzMzrOgAEuwVIA3MA/URg/wAZ8caoFpQGl1bVNwEVhpgbdfr64l8PZZfu9WqVgAGASbmwMbRN/pjnz5/MGMSKLGrVeL6tX/BZusjffpti9p1TWy1VyOZyZ00xTUEGwVRsOvvOOM0alPUUgbBdTsWN5v8AX5YNyFIHKmGWWljBJA36nrOOM+rb23iq4ZT0Ag/mBQzYgFSCTN9vfHsXh3OivRp6G5UGkEgmSvLJ6/Es9OnrHj2RbU6zJkwZBjYgG+/S/tj0r7Pc/wD+QCTpK1KoLSJP4rRHb3O37d/p7bazemgVUqeagqgsdirQQL7R6gzY/oMeReLOG1aFZ9EkSdZg2ExJtF539caDOZ4ZWurU8wgIFVdMDkhSLxOo6tNu4+eKHifF0qpVZmY61XSTEkoUJ1SdizHcXt0wcuUsys1lqnEGJMgn1w2I6skkz+n9Dh8ebYzrrKcWC1AzIQu5EBZ/Xb+mDOI8aRzqCEAlCJdo5SZgDvKxtEWxRU3HaImJAPpiamQ6wbAdhf6H5Y7W+PTtJo3iedD3YnSbgM7vI9NTfuTitr+XpJRewXeDO8gm0X23P0wmSYHaIP7YjrqVF4nFx5KSCjxL8EJyXCyNAB5dobe9vfriB3Gg+p/XpOOqFIXnmHwgjb9b4jZeUgXvit7bmekJuNo+mO0QAEA9L/3xy+ZqSCxJgRt06b74ZWLSZA67+22NdmSJQg0iTA68oN/+2Oy6gGBv9MDlx7YkpUyxgRgtp8YZ3J9vnh0zAEahb9tj2/y+OWP1BiP5/phiZ9sO0WRYUs9TlCYNjIMydO2ohdyBH02jBPCuKU6dRtasadTTq0kBoBY8hMQbxPSW72q0oAAMCNXv7m30xJmT2Zhb+I/12xbGLV3xbjyuadRYPlNy6tJkBEUBhdZ0rtt6DYD1s3RKqEaQ7ankEFTJgA9Vv02xW6Fi/wDCepN/r6DA1GxgCbg+pvthl1lquN1qTUtYratRGmkHcmmNXwkMYMg6rbGe+BOMceqVqah6jOFEAEk27GR3k/PFO2b1AyJMyLmx7C+IqjyTa8/5bDpyictVKmmyxCMCoYW6HS20j09++Nhw3xOW89joptVU6FBbQhGkhQGYhVESBfqI2xhKZmxn6nt/2wkqyp37G/p+0jDt+Fj1H/x3QqVqT5haNVad7pMQlcFTIIc63mQBJg+uCs5xHh+dp1no0aaaVBRkTTfQ8qRpEEk/Ihd7g+UmvzKyWZBA6zHue029cFZTxAUqalUAVU0svSYjV7zJ+Zw234Ux6hwWvk2NZTRSnqcMDDSpCUwyQrLA1AkDfSW2jFZS8StSarToooY12qU3YuSgBgaZnUI2DHriircRBLuDBZjqAJA2GlgB22PcE4qGzbayd5JJkmNtjER7z2xzv1LnQsxe5nO+Y+uowL3MMZBN7ybn5xfAGaUorANDMDMST722vba+OE4kBpJQGCtgx9rm897fXE/EOIuv/DhdUavL5Zm14vHoTjnxtvs/oXUzKsEUMrAKDaCQAAIN5Btt7Y0GecplfLSFMA9DEFh2gycZbgtFyykixnY1BtETeDJ+semLLi2f1nRJ1KgIABH5iB1sTfuYjBznWR04ZL2hz1QsitMiOoE3ta1hiwGXjL6YOowDaIEXPpcgbfXFFw0O5liYifiPXaB0Fpt+uLitT5QJBYxZjAA2lz0mSeuOcmN8uwaIKWnpBW8AR0k22n++N94czlPLZdg5kB2qyQTpkgxAsQDPbHm3FBFNtN2Ih5JjbZYpyRN5kdj6gZvjNQqdbysFQIBgADa9rEb49H0+VnbjeOjszlqn3NappqaTVHfVqGpi7kGR8RjTFu49MUlPiDRzfAzSR3Pp26bYjfPnTAEgC03j5dMCojNciCdibDBZt1yWiUkYTqqL6DTHyuMLAS59RbUR6AmB7emFhyfhIUoBR6DDVK/b/BguhkWYEsDHecLMUiRp0BSIi4k/264zL321N0M7gRzTquZ2HzxxWYFfWOuOavDqmqIkzFiD2xMnC64+IBRtcqP541k96srmjWJAiBpwO1cgnoZvHrg4cJtqLaf2H6/tiUZBWGrWCQY+FyLDpbBLIZLoFtRg7W7+nTvtgV2IYyZxcnIjTOu3ou3bDnKU7Se942tvhnPGvGqZTJFsFircm20f52wf90pAGSx9Iv8AvbbHQ4YCfhYW6x6biZX54Ly1rxVrEEne5/wYLyyiJMfp2xMcqi9zboT9DMfpOGSnpIKSLzv1Fx73weWs+FRV8yhW1mBgQBv8hi5yhGqDoNlJ2jYd8V4ogbDf3nr6wOm2JaeXMWWe5Mfr2w+eH7en40T5sAaZpqLR8QsdjiirJUE3JExIJ3xd+T1Ij1mY7X6YkNNRaZntMextvg8++jPp4oRlahB3P1wSeGPpFxM/xDFuaSxZf1wyUVmDYR0IJ+kj98HnWvBRf6ewO4kH1xOcq5kl2M7Dmjrv+mLZcuDdgBHabnbv/LE1JLQF/n7YvuLwUQ4c/wAUgHpvb2tv64epwsmCW0aReQb3JJH1xdrTadoI7j+pvjmrGllMSQR8/li+5T4xzwrhlKqSFqs0CWPKoHuRrt7xi2zGQo+SQFVSCpLwWJubX26bAD9sYjh+YZCCCwVuVo6iew3jeDjaK0jlIawvBMC2/cf2wfVt4enK3VbUyrXJUBbHbvsf5xgmvlHB0sVix5EIG2+oC/1HzxIKNR2FAiQWEyQALTETdrd7zi2p8KBZZMqDIkyNuggxeLAj+WCcsmidn4RkvJosxI5iBY7zEX6wurra2KXMuHqm0yxg7SBbfsLmZ6DGj49mNCLSAAAbeerdCOlpj/lxSeRqlgRp0/EFNzIAA7DTPv8APDeTrxnzUtKgoAUWJMxtt1Hta3vibjFcU0JUgnSTv7f1H0xHwukWdpEmYW9/W3z/AFwuL8TjVTKqwO69ZJsZFwRAj3O+DjDVC06dIUEsCPygiR2iSfSeuI87R0ZeKgIdQsWtHLv3NsWmWPwgI6knSCxbebTcde84quM5HMK2h9yBJUrpYSdvSfpjrLtc7FQD2BjucTUgSNJqGJ+E/D9enW0YGq0HVgrbkW1GxHQif3xK+QYAH838O0R7741enLHJbssD3P8A/WGxE2ZANwJ+f8sNjXY1fqzASahk9LR07YGrBiPij06b/riB6d7tJ9GBPzjElLLz+Vif6+2OXp6cIUSYGoz6E4I1ENJZmMCDO0CLR6Ymy9GpbkIn0/YH0xG9JpJYj/qFvYC++M61hi4Y80kn1E99zP7YlqUFiyke7f2xyiAgbHoIsJ7nEejTazXm0nfaPW3TGT0nGVuNvntjtKKqSC03N46+nf54HAPUHtuAfkf7YPy2XBANRyR1VAJttfYT3ubbYjDMFFxAPSIP8t8R5uIhW1AAXI0gegj1wbQzKxADU1uDoBeq1v425VGwsB7YrKuWliQIBawJDfqBc/LBIrSp1gSq6lnqZt9fkcP5t/nuD/Tb54Q4XOxUxMwAdrSb2+Yx3VytlBRR2gLv879O3XfGugkp01kdSekj5AT1jHbMLDmmSJn9IHXELNHxAE9gPb2jHDvMACYjaPafbAhiMIJ026Ejr+n0wvKMyflt0wN94p7FyY/LEiLdel8ENVUAgA39Nj33i220YydL7m0AkGDMeuBPub+YGWJXYXjp2Edv8OLrKZzVTALKoDSFUTUYx6CdPS5jA1bO3O9j+YAfoDvi2wAzkK0yzr+4NusC2D6dRgmnWFA/KAQPWbTNp3wPTzMmWlZ9x17C22ODmtVixI6RP9fTBdpkiwocsvT5bRqNjb1MnD5kVKhBLF+guSR3gnb+2KtqWsRzGfUz9MM+b8kEIWZm2QtJtvt0F8GW9Q9KehTVXqUnbRBYFj0Ia3+e+L7wvm2VD5jQqSdRmI7bEt6e+KhPC+YqsWqU3Ba4sAtxMlmIVe2LrLcDquFWtVVFUGQXNRmJ/i8uQRFokY9PPMy1582jaRp1Cx1IagMhZJPpyry6t/0xoMpwwUCp06kYkAkwxZhbZe4IvuSMVWUydPLy5DOTfVp0AdO5JB7kY54j4mDAahcHWsahccogyJjpbrjlsa8cCcf4kr1DSICMjAkTcnqB7SNvXvgE50LCzuZVYJO2kQB1HMYwZl+MqBqCxNhAXVt3i3bfEmSBqVFdkBOphA0qASZ1ALeTM+kn0Izsta/SaggA+IRFgBefU/mB7fvirz9dBFtRcwo32gBgB2iYPfGl4hlvLpksFDlYQTIBmLdyBJ+WMJxPiRpViy308ona1iZ98d5N9M+va089okKIBHWkGEdQALXG2Jm4kK9ASYcTpJJaDNxbcH98U2X8b1EnUqltwRp/Tt6/tg/Np5OWoVSfiF0IIu3NI2Ec1+02xnnxv/V7QZ/KD7uCbOgJJ0k/mmN9vXFZ9/ZmJNSw2N+89QZxcVZU6Ggq4hZ2P+1tNwR3+e2K5wEqFRb1ctIHQQJB9x2+WLjfy1ZqL7wpuKaN6mST73H7YWDNKmDrcSBaw6dsLGvJnxgMSsaSVHeACf5RiRq7k3qFhHQ/QQMJ1S8mIgXNtunbtjnlRo5ZG1/1OkE9cDTpKmnupI73+ZnDrmIMAk+sf0M9sT5QKZLsAAIIix9jEz746FZYujEqIjT6d4vv3GDTjilRQ76h20j6zcR88cZrKwQfMLehsR7zIwR5gdZqFkaDpAQ39zM4GFNNBJq3jaAD89o2wRYlUtAjp+vvt+mJlUTBK3EmTAEev1tgenmjTEK7Em9pi+2/X2xxQrA/EGBgjt7XO8m+LFoyjl5184AERAJBE9SYAv1Ix2rFSYMbyem20qMQtmgVWAFiQTe+1zf5/TDaNhOoD2+oGAjKde2qF5usG/cG20dBhHM3WdjZhJPzG3+TgXYMvNDQATEjv/hw+rQBcvaNgQL+v9fTBiSgSbmwO+mAPQE2/njjJpzE7nobAfK8n9sD1MurQWliPYD5DaPaMOMyVFzA9u3tf5YrPwoLqMwEEgiZIASxE9Rub+uAqlWSbSO2qDMfI/THVOuNNhqBP5gZ+X9ME6VkkAnbtf5YvSPw/iNdUZFcojXIAuTHQgaiB2nEpoANzOk9TrUeuwk/pjk5MtJHMBeBY/X6Yjo5cRBCkiLW3kdvS+LVgiotMgzV1H0Rmj21aR88OlJADAdu2pkX5xB/fHByqaeafYfvaYxJQqhTBbey2kG2wnsL39cZt/BP/qDJOmmAZg2LmT05iRt2GOf9cbYuVBH5RAHpyiOu0fPDDOgFlYPyyfgAB9oJ6kYJymVFWC6aFEkawQSDaSPf5/ph4zPcFu+mgyfhjQMnmHqtXp5sNKkBTTYIWiQeY2N7fD2OB8kEZ38yooCuypTEAkA2J7CO0Ti4zCM/CNanyxQduVW206+YNpmGSofa3aceZUfEo5g9JC5LA1NmiI3G5/f646Xj31BO/dbng+n7wU08jKRci0Qdv0PW8486z1QtWqgC6O1j0CtBE/XBOT4m1KtRqanKIbSejWeZPUSB3t2wbnK9OpnarVZpAN0AkyVB2MaivNJP0mcbnXtm8fiK5EKOJ1HUQAF9YiPUi/8AXGo4PwuswLL5OY3lNRGgqRBaBz2E2sf2y2dpQ7C4emxQt6BpE+vr64u/D3iCplsxGXBNNg3JuJ0sQ7Tcxv0tI2xjlN9N8JJ1R3EeLku3mKtM00IWmCHBLW1AgRHS97nvjP5HNVFqny0WoIuWBudzBA5e3yx3RzBqUy4RlUMNckFdV2GmbgmNsVuUNSnVLoxQkTPQg7+4wz1dHKScuvTbU+E0Mx1FFtOr8Q5aopPUHlVh6X2xQZ/JMkUarCtSktTXW6LMAHQWBAIXTaYiO+K/K5Wq1Qg1JY35ma+2xO+H4rwsgjXWTVA/Pqj0tJkYOPVzT5b8CH4VUI1h2VD8IY6xYQOZeUQOu8d9sQFdZC1HvHK0wQeqt1+eA/IJka2ZyCosFXoPmYPWMQ5zh9dLsjKFMSNjHYjf3x0zflnf8FtqBgg274WAF4nUFsLB41nYuU0CA2k2m3/cYkrmnqkqEtaFLfQ+v6YAYqSSBrN7mxA78pgYlyyaoDSF9CxJ7WnBjWumzYhQKhEyI7QbflkzJ+mGTNmIUO/r/XqcdZnK00Y6ZIP+3b2k362x1RoKYYNTpztc6r+gxXF2KoZ9lAlYAH+8N7yD6bYizmZdyQSRNu5jfrsMT5XKqbmoRJ/hLfpt9Th6KlJVwAxuGexPb4dj6E4x+iAp5UdCWJ3Bj6/4Md5XKidUyo3Ef51x3mqTgiNTgjYQBvtY7ekycLS6nmIUTMaZb/Nh8sIc1aMAET16cu87k47o77m5Hzj9tukYdKpXmblvBnmY7bD9e3rgqnVgzEA9XMx30jp74zWsdUKIc/FO0ltva2J8xSqCCtJnA2hZt6AnvN4xDTy4qQAFA3ubW2JjHdR9CnmB2sBa8d5j9cY04Aq0SSBpcHudHSZ32xN/pYCjzNMHaWgie4X2x1mJdgdShRaQskeu3+RiSvVAWzO5W3QCb7Dryx+uHyWGymXggk2mABuSOi7x0wVlaBeYUOGOw1nSZ6gX7gHAdTNeaVEtyz2BgQLQsDaOk421LPZSqo8yrUy5H5AAwYCy6iY5iBfp2xJmKnDqonUqiLgaiNvff+2GoIaNUMwWlcFRY7wBM73B3tj0Kh4Zo1NNRqz1CQI0iR6BZBO388ZbxTktVVQVYUFbQjtedtR7KvYWmJxYNUnEOJVq1R9VRenRFnTsLW9Yi/U4Dr8QcnrMWkTA+QkR0398Fo4VjA5QbD3J694nDZpEa+mdgAN/aJnpg1WfgGma0srSSok6YEwNxB+GTP0GD6HF184SAXUEwwusnaQY+X/bA2b4eUADSjbwTE/I37XF8UWeyBpMrUnIYjUQsyp1MAsjc6Qp+eOnGSr1Go41xKuzLTR6lFan/Ep6iEiILMs9QRuBuMZM1EpVSXIMMTpEEX7xtbGq8KeEWzuSzNZajefSY8rEnUBT136ydLD6Yx9fLeZ+J0aWiIi/f3kY6yZ7Y8t9I+KZgO50/CLDFzx1Zp5XMb+dR0t/z0joafUjSfnjnLcLULMAgj4oBtbbr/ScG5WmtThldBzHK5hKi9YSsPLb35lQ4vKWZFl+Wqr8FpPWqVnI8t6Kkgxd+ZWuNiNJ+ZXGa4rwlaKmqrlbCw7sIIJ7bjFgnHctQy4QMSVUF1YMlRmJl4JtuSAJwB4t8RJmqSCgroBdgwHMZgAaZuALd+ba2OXHjdjpbFRkM6CCJlWKllEAErtaOxI+eFWqUQdK60QmYYSF9mUk9rEdMD/eWQRVpQDtrQgib8r2M/PHf3eQuoFWIlZtqHz+vqDjrjnWgPBjoGtvMGkXpMG1bfC3cLePljjM+FKVMtOtWU8wYq0dYBiCQJm5/TAWT4h92JV6YKtpJ0wCCLgiLTfruMX2XzdOvzKoMX+KL93SZYRPzjHG7O41kvSrXJRBux1W0gsF2kkiI/a3rielXZQwFQrO8E6SekiRuPpiwORCkMrMWIAeBEydxA9OnQ4H4rkA9J6qAq9IxWQ/HBMLUUA/CdjvBjvjH9m+PSnOYrdWT6L/ADTCxFSztaPzn/PU4WOnj+hp6jU1YCHq9D09gANr9z8sQZriOhj5aCmBYgklvnO2BqayTAsN+aCBP5ZM4lylVRsqk+sn6436Yc5uiWglmPe67xbr+kYlyeZ0AmT2FlPtFrY7zReowPKvToB7gKBiJqTzzsVBtsJxb0lzk81q+MVWBFpZVHsIv06RibMKsEaaSAReXLW99v1xU5dz8IJgdhJI94Ed8TvliIMEDqTuR/tA9fbbHKtpfKYHldmH0iO0+nfDCjBOhSB/F1/t++OA+o7lV3JXlt6z1wQlIqFEMV3DNt0gre5/vi0Ygqo6/FpveCSW+Yn/AC+I2UMAUgsDy2/bvgziLCLFiSPzdvnt/fAXmaT0DCw7T2Mfy9MRPSUqxBF77RFwTYdDOLHUSDKja5JmPecBCuSQsKDs25PvB3xPrbcJJNpnbrfvfGKXeYyIJhtJEev8MxI/vvhU2pgBTAiwuTboOnt8sS0xTYEuAhbedz89vT98NWyY/JBjuF37WO2/zwb8NHarAkX6SDBHTpM/5fAKoZmfzQZ1GJjqTc4nqDmOo3/hERuICybnAuqTC376iAd4iN/1A9MPEVbL4oqUU8tAQB8ySJuAvMLGLEDALZliNTz3MyCY2Jk7Rb0n0xzZCVdRqdDJAuIuObebRhLwoFBUeFRjAMEuxj4aYkFjMeg6xjfTOHokMoEm1yxOmBeCev8AkYWVy+ogqpMWAPxHu0wbn02xDl6DRBhVDTAIEX3Y3LMBtO2GFpOozupH8ytxjN/xrFhmKzlUpMqqEEFXXmI1GDJgzcg7TA7DEmT4StQM68zJbQGE7yB8UsI2/fAdXMM66SZEEMA12A23N73/AHwRkHy9GKtd6lQrdVQRYgSG0737wPQ7YoMz0132V1KeUqV/OkKyTsbkN0A3OkkTAFjvjF+JMzlFdhSSdLNATSo0yYDRaQDeCcS5LxJ97zuXp1V0ZV6yqygkSCYgkQY2xqPtQ8EU6OZpHLolOnWp6dAgKWQ9JtqIK9emO03P5MWzWGoZJs2stmEQf/TMjYbFv64svD+UzGVasUp+dTemEJp2jmVldZWCVKzHriqzfBzTYrZHBiZsbXgHqRF7Yjo5fM5YnQ7AHm5ZGoTveAQTbqLHtiv7E3Vj4q4p5yU1SiQqqWclDduzHrEb+uK/JZOhVhVY0Wg6ySWpiBudmHoRMYPynG8wSNBkjU3MBsom8RAPv37YBzXGnBNSpSSZgxG/pIMCMHGWTI3bN2rnL0MypKmtKuLO8VKVQAW7jV/tMz2m2KnPtqnVTCtYqyDlnb6m0gx7Yn4V4ypUzI1UyRBESjDs6SVP0wS/Ess7h6JSmTGtJPlv7o5t8sWWXuLyl9KuhURtSuiMbFjzBhboVNgfY4epl1GlqC1abAxJaYPowCkfTrgrifApJrUo0zzBTIWehLGIFgJjp74iy2eqUvynTPMpvqHcG9jHqLYbZe+LPGWdchdLxE4Hl15OxDiLxO8bzN4xO/EQpV1IIUX3OoEQQe4ixH88BcQZagBpxD7C1z2AIgGN+3TFEFqU7nvBIuPY4zOPkb10075qnJ5lX0KkkekhoOGxQDigFjTB9cLGft0acq1Wrp0rJgWsIELiUuTUgwI5TYHb5+mFhY6pLW0UwSxLMeo6e/y7YgoZsG14iRG/zm374fCwSdab7WSVtA02YbzeJjqIF/0wNRQNebTzG4gegwsLHI32npZkKwZSDpNpHXpPf+wxPV461afMJc9yAIA/hHT5YfCw4glSqADN52/pfHH3SIeIDbXv722w2FiSY0mIYlA0qYvBHrYiTvifI5eV6qYBgN03wsLBfSTAAqZZzEG8QI2+R9sCpVgEtfcGCR09DGGwsENdZVlqHkG3U794n2wSaQ8sM0BibEAksBNmPTbcX6XscLCw3oaGzlDRUDkHSV1ATIAO4EyQIvHXAlPNPUqaqjFm2k9uwvYADYRh8LGp6KQ5naBII9Jtv/nthLmtAjSDq9BJHv0vhYWM4dRhC14Ei8En91vjmtlmb4h9DAv85I+eFhYvSAfd/KZWEkowYTtywfntj3j7W6Qq8Kp5jfymp1BuDpcBTH/UD8sPhY78bs7cuUy9PH8vXDgGqeUyo+I94uDME2wcuYWiwVwGRhDgXqLEmEZrGAZg2O0YWFjhZ3jr8aLz9ChlzTJLNQqXWoiqDBEGVa8jVMWHbFNmHDNp1eYslQ8RqM7gRYX2I2wsLDPWi+0Oe4ZTUDUoUDcj+Qj+YxV5n7sbLTcW5WB39wxtfD4WOv0tsY55EdPP1QrUlYlX3Bi/ucSffCqlOsd7GflY4WFjWQbVjwcqywrMTu1MqABGzAyQ3TtiJsqTdTM3jYfIThsLHLlctbn9dcf6cR/n98PhYWM7Tr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data:image/jpeg;base64,/9j/4AAQSkZJRgABAQAAAQABAAD/2wCEAAkGBhQSERUUExQWFBUVGBsYGBgYGBcbGBseHBoYHRwbFxwZHCceGBwjGRcYHy8hIycpLCwsHB4xNTArNSYrLCkBCQoKDgwOGg8PGiwkHyQpLCksLCkpLCwsLCkpLCksLCkpLCwsLCksLCwpLCksKSksLCwsLCksKSwsLCksLCksLP/AABEIALcBEwMBIgACEQEDEQH/xAAcAAABBQEBAQAAAAAAAAAAAAAEAAEDBQYCBwj/xABCEAACAQIEBAQDBgUCBAUFAAABAhEDIQAEEjEFIkFRBhNhcTKBkQcUI0KhsVLB0eHwFWIzcpLxFiQ0Q4JTg5Oi0v/EABgBAQEBAQEAAAAAAAAAAAAAAAEAAgME/8QAIxEBAQEAAgIBBAMBAAAAAAAAAAERAiESMUEDE1FxIjJhgf/aAAwDAQACEQMRAD8A9Vz3hKhUc1VDUax/92ixpuf+bTZ/ZgcVb5/PUnNOiaef0zM/guhiwd1mk5mOUBT7b4G8L+LF4msGslIqSr0VbTWYixJmGRDuAsmDdtxjZ5fLrTUKihVGwAgD5YQ8041xfLfecr9+atSeauo1kamEJQBfKKzTUBjIdWYyBJ2xpPDHFg4fzGDVKql6b2irSUQrLBIBAuy7guTEEY58QU1r5+llyAwbL1NUiQEarR1k9iRT0DrLz0xlPFnhzLqHqcMWrTrUjq1UHjLh9tJBlWqHVp00xN4aBhTc8LyPmcPy4Bh1pU2RuzBRBPcGSCOoJGK3P8IpnJ13oO+VmnU8ymkFAwU6wUNlaQeZYmxvgbwlx/NJlKLPQTM0fLUCplG1ssCCHpNBJUiDoJuDbAnjbjlJ8lmny9QMKqCnVT4XRiQqOyNDKSDoMj+DscZNCihlkyqU81kaaeUDSR9IqUVZwJdxEqdP4kspETDYQ+zrhubr6KdEeSaOpGRiAzh9JcaWlrQL2PTvi+qZUtUWqyFaOXREdLy4KmWqKLfhqQdJklXaf4cdZvw2hzwfLucs7UGYtSC6WPmJGtCNDiD7+uIvP/Fn2OU8saH3N6+ptXmMzKw0ooLQnLMgkxMWjGQ4p9n9SnTSo6mlrJOsqnlFRPMGFTcgSFF2FwMevcez+ap16CZlUZAKharRV31Lygl6PxAC0wxBntIwfw5stUQqtRa4i9RmDRR/hA2p3/D0gDAteJ1fB2ffLLXRxUpeappURUZn1NZSKTAqJvvEjAed8L52npGZyVRkDmNKcx/Myq1KbC+wgXx7JkeEO+Xybo2mKsKmoxy+abPBekOX4RK2+HpjU0eLMhCVlMmwkDWf+XTy1f8A4Q3dMSfPGR8SV8sZy2YzVHQpYpIqJNoBpmNCkTJhrwe8afgn225mVp5inTzCoVY1KcoxC3JgiGJXoQL42Gb8NZfO1gypTdQKyTqZdBNd9OnQJViNSydoUAYzPiX7KDltWaQKFXXNNHd5VlKgKGQEkaiSZ79sQxuvCvj7KZ19GUqlHi1CqImBJ0CSVgdremNdk+IBjpI0OJ5T1gwSp/MJ69OoGPk6tTqZZ/KzFNqbrGl4IqpDSTSYEA2n4pj0x6L4W+1lqYCZvXmMsL/eAp81HO2s6rCZvvvdsIe7zhYpOF8eRxIdatMgFKykFTJIhosDKkTsTaxsbrET4WFhsSPhYWGxI+FhYWJGwsLD4kbCwsLCD4bCwjiRYWI6VYNMflJU+hEfyI+uO8SOcNhYbEj4WGwsKeRZj7MsuKSZqglHN0VUtpKvRqFTEnXRI5kg/kB+IXNsS5zwoiqGR+JcPtIelWqZnLkdDKMWj1OnGpy/H8vSqtVoVqb0KrTWRWE0nMDzdPxKrGA8ixhv4sXHDz5FTyD/AMNpage3VqX/AMfiX/bI/JgTyBadQ16qNns3mdaJTU5R0r1HADOQ6VAHCSbiYBJDEzg/I8OzmeQ5epnqaJRiqMuaKpUUCdNOqKXlMCACSFGkStzONTn+F0H++5qoi6qOZkGSjFUo0FZFdSCCTqi/xxiqznhytW4fUzBqkJ5ZrrTqharkhSRNT46YChFA1E8vNuVxJZcGz3EaVGhTpLkaw8tCqDzkqKhAg1CJQWvJiTMA4rvGmRzNWmXzuRp1OdAtSlmkBRTUXlQPTB1MLSSd+gtgrwUuapZKg9MOFddZgJXpkmblOSsh/wCVmHpgjxH4javTpUTTkmtTLGlVYHllhyFBXQ6lGyGwMGYwa18qPg/jbOZQ/dauXr18xqlqTCk7MGkqwqU21RogFmRlBEahsJOB/aPTTON56VcvRo02RVNNqjAM68rMgICoVIBHSAbi9nX4JRCjMq9Op5f/ABqVOVDITLCtqPm1DIBmqY6kQIwRwvMa+IL5Qp/jZQsRCxTXzE0KVH8KRyW5i20nAkeY+0LJtnSXqlaQywKlqdVW1GpqldSA2VQZ29bHFRmOKcPrBs42bXL1w63oVEVtMQOVQRVczrIYGDy2FzaN4KY56sMvXNBGRUcIoJIKEvMnSAWdDAA3MQAZl4hws5OmXrZejUg6jmVILsYiK6VjqcEWhXaPygQMSUvhzjGaprl1MVPxKjqHZTKkVF1aaKl0ILQRDC4PLN9bWzVOukVj5j1CESk8CgWnspK1QsaiGZiI2Bxg+HLls5VoLRylBiiZipURlAJTWoRXIXUzqCQAL2FwMXeU8AZUmoapqBa66aPk1KiLUEDpqJeoSJGskFYMWMUR+C8JWnWzC0G0pRfymWYMs9RlYMFPNqAgMHEtaIEXWe8RBcvVGcK030Oh/LEiLKx55lTNMtuAY647L+FMzlWr06VastMVFAYNTidAbmLqWLBHkFbyDA7V/EOGVauVrGtXdgoLVPwVYl1H4a1XEOGmfj0kSgg3AkM8VPl9SZfM5ujWpMhZClLznXsqJTfzKYNiIYiRBsQB51/ptWkGqIsUqZ0E1CiuQXJB8piSZEWGqLTOPVOC8ErUKUUGyq+YAxQ0i1QqwB0BaLsWWNjUM/8AL0z/AAmp+LWNXLefVp5gszVIVtGzqAyuiA3liw+EnVN8QUvgLj1bLVicpSFVSStWiWH4qiTpp676+ulRzXEdMey+E/GdLNXoHUgQM1Iya1I6mBUrvAhbX35SRAx5Z424NUr5qrUpUWy8srErp0f8NG1nygSTzgyASdS++KnhPF3SqXFSlk8xS2Ip/hVCsyKqpIvEAgRIB3viD6Wp1QwBUgg7EbY7xgPBXjhc0zI4GXzViaDnlcaRLIfcEyL3uDjb5XOB53BBIIO4IJHzFtxY4SIw2Hw2IHwsNhTiRYWFOFOFHxxVqBQSdgCT8sdYqvE+Z0ZZ9yWGgBRLHVaFEiTiSPhvimjVRnZhS06dWsgCHAZSG2IIPyMjpgjivH6OWUtVcKouTvA7kCT+mPnriGbYZOuxZiWamgkkkBdJgSTAG0DHfA2U5XMkOXLIhYFpNpME/W2DQ9r8FcVSt5xpszKz+YCQRZpUb3/9ub98afHm32RvTKu1lcgIACYjmaAO9icek4YIWGwsMThJThYacLCmP4jxXLVhGf4fVTpqqZcVVH/3KOuB9MZ1HoBvIy+drPqcPlBTqLVhlM+U6VZNPR3lQUkEyDO6fxCKzeXk2Sq8As4bVSpg7Fip5m7IL9yBfEGc8C5arSqJVQValUc1ZgPN1RAKsByaegWAPrOS80+zo1q4Y+WuYJzL13RnZNJVllqepTTOqoAAZkBHEiTjVcb475FDOUqtKtQStSqNSDrIFRlYvTVqZZSCfxBfq+0DGd8BcA8nJGr94q0M1TGv40VGoM0jSKgKFX0sQxiH3wZ4m8R5iplGOXc5ymIYVvINEo2y+W+oLVeTp0qhmWB64C2v2cV1bhmVggxSAMEGDexjY4L8QcOp13oJUQMCzzIvak+x3EEg+8Yy3CvLTKUKlfIVEijTPn5dlLRoWGY0mWqLXiD88QPxfXXUJnTTRUqEJmVPm2KA76Kg1rIF2aATubSvsTnvDyZpzlVdw1Mfiu34iaLgCmWOpWY7hWAGlwemKDJ5TNcO4idP4wSiWYsSTpeqJcSQw1VCCZLRDm+2NctLMUkWr91/FXmBosrKVIH4LK2lgukDbVDAN3xDX8R0amdpurjQMvUSqjjS0ebTDKQ0GU5iQJsrjApQPD/Fh+8ZgVv/ACbNUAJ0F30oiqBzDlvqM6Dvi/GXy7lRRcVqrzNZn8x6aj4mBP8AwzfSAALnaxwNw4KtGsGPNRqVWVn5g9PzGUBh+YSmgjeVU7kTDQ8PUHptWZGo5hmgrSbS6N+WkItYQdUQZLbbSV2a4Hl2q3T/ANOKmxICUjmKurTGzQLRecF+X5BNM110BdVGjVJZ0S3wuk1FdSAZKtAYDocUHDeE51a+ZbzaeYp0q2h0rNUUMQA4csm0GodwReSOoLqeIAqCi9BsnpbV5ijXT0kuAWqU1+EhWQFhBPMbLBNOJuDeJlrJmfvFpr6AHV1ps4p0gNbkAJpChyLQZO4AEviThafdmy7kVDmGprRrg87l6qLU1Mv5rhonS1zFiBJ4GztBmzL0KbVFaq2hUAKgEKCWLQqswRZkmYnqZG8beH4prUp0xlT5qn8KoxJIliTSUClICkzc2mcPwKJ8PCvRy9GlQgOyKTSIAhdImop+Fh815iAQcVnAOJK1Spl2VfxEp8tYm5Bqwg7khgZJEgMeuLHhbZmlkkq1UFb8NdFSk0VkhYVTTqcrgmdUNeTawgHgJTMAU1T8WnQpeYjC7KNeo8w+NlaFMcoN7YkH4Xwh6ebfyXo1XDVQUqj8MhPKAad0/hB5p0H5NxHI5XNMKdSlpqk1SwJEgh6Y103TleF1QBbYAAm5WRyKUa1HM0rUqlTMU9DhnCw+lBp3T4RebTtfBFaoWzCrVRENZswp186AahYfDYFbG3MWPtJ51xPwvmaFHWIqUV0P5gEVaOpm0mlcHZelr7AzGq8MfacKa06WaeetPMLdlGoahmEG25vsbdb4teHZFqYJWqr6fI0o5OqCxEjTcSI5SDY7g7V3E+D0M6VqkHLVHZ+YBQ1QBwDrm1WDcAbjr0wh6nRz4sGi4kMLow7g9N+v1ODJx4/kcpn+H1QcsRmaNUMVoqsooBGrSmrl2JGgmYNsWmQ+1iksDM5evlmL3AV2QTb+GQZ6acKemYWMflvtQ4ewvm6ans4ZTvb4lHSMdD7T+HgSc3S9hqJ//VTiTXYWMSftSyrEimMxWtIFKhUPUj8wXqMC57xpmmH4PDqwJV4Nd1SQsSQo1G1ut5xJvDWHffGL+0zxF93oKRJIcWU80xY9vXEOZyPFKuk1sxSyySZGXTU4GhjIeoT2jp6XjHn3ijLJli4apXzHnHlqVCS50gXAmSl3F9p9MFSg4u5bJUuWC9YmLTb0BvfBPBMuBQrsGXnpiwDcsMReRB+ROOOKZ0U0ytgbFgp19+oUifacS8P4j5lOv+GtOF/KmidTe5MDoCTF8ZDT/ZSzfe6YEsAWJO0A02Eke4X649qx4N4C4rVpVlNNVZiUQAyJDsFN53g26Wx7xONcRDE4YnCOI6tTSCT07Y2Xc4WM3mON5dmJNd1P8ILQIt0thsGjRy+Esk6rpy9EgCFZFAYezpzfOcQ57w1opOaOazVGEYx5nmqIB6Vw5HyIx5NmlpHipSlTpLSNYUx5JamNJYLM0XWTcmfbHpXHvC5o5Wu9POZxQlKodLVRVUwjGD5qsYO2+MS66cuNk2s74f8AB1WplstWpvSr1KITQMytQNTgCaRGt0CFYghAfheSQMdv4jJZ6lXLVadBGdCilKgTNsukiBDRpY7KRqYkTIOCuI1c3w2lTqLmKFU1RTpClUpaCzBYQgrUAJEhS0WWCbLgTP8Ah7O0KVWo2Xo1tVGotXRVnVKE+YEemCawcklpJYEraFAQu/C/GaBy+W+8VVpaaVPRTqakWQigMTUVRUbqIsOkm+JeMcQy1bPJTq1KbU0oF2UgOH1VF0gbg3TUQJJgdJwN4P8AGH/k6CVsvXlaNOWp0vNpsumFceWWMELcEWMjGbzHFMn/AKlmXU06S+TTVSfMy7q7TLADQ28ausGbwcFVa77hTP8A6PL5ilP50dstS/6HN/8A8RxkMlUq/wCoVzUrZeogpsp89C1NmFSmrosKgd9WhS4S5UjSSJxm+JeKM7SZUGedjEclQVNINmLGLkCADJuRfFFneMVVCLKwilVkE6ASsk6p6xe/XY45Xn/ijV8G4wYohUZPJd2Xyqw5pbzNAp5jkOhVOwPMKZuRfTZnxeaejOFibEBa1B6OtLwPNjyjUM203FxEFseSVeNOiU6aAK1MyD1DEDmXrJI1TO5nBGbTUUavm2q+ZeSrkBmYao1lYgMWMCJt1vqVN5lftNy61Mwaj6UqlqpRAX8wwgFPUDygxBLAdu+Asl9plJKqslKtWKklwR5ZZWUqEA8xtSU20adUEDV3xR8DyOWLVnNNa1BWIgAq7JqIDUyVcoeUN8QsSAb40lbhFMlK6Uc1TVtaIjinXXSityhaxcwPSIOrbThhrOZLxlRWs1X7vUQsSG8qqabhgzMXRla8q6jSQQdPtjvO/aNWD06jVKzrTqFkFdKZIAmAHUaS0G5KWKr2xN4IrZhyaFNviRXQa/KndgU102U6CWYRA1QRMA444jXVc0PPogtSNXz6ek3ioDCMpdQdO76ViDcyGEh/DfHtB08uv5gREcCmxLKWYNolUKqAAdMaDMkmBbGw8OVKJZW8im7VaQmCgAhkCBVA8xQuqPhkkk948r43lctVQ5iinlHzH0pqBJWZ5gW1AhTGwBC9TOHzXCK+QNI+arKyBjplio1KealUClSG03IANhPZ0PRMjlG8xNFSklFXqoyVSWpamSsbE6XHLKkzYkbxGIMhxsgUhVBlTViooapTZIdmRgAXAYuHJN9GiY653hvHlp/d9AKkN8Xxh5LBpIvKl7AoDJNyOY6rJ556Ip+cHRypZgAqgL5FYoVZgQVgkE6hBtAgQgU4DlEyzhFr0aFNiNJVWDtyOASRqBOmCtpueo2ezRKg16epFeoGOr8LSHTYH4JbSdvhiDcHEFTLIUDxpd1pjVUqlLKw0km6mVa4BMAd7kmpWrU6TtJreYKighGJ5mo6GAMCQunqx5QLWwpPxKvozKsj6KagOARUpmC4D6HZQLQD8O5F8aKhVLUjMsRViYpVFkECbGQNsZjiXEVbMoop6X8p10hqcEsGbWyN8PYiJknqBiy4RUYZb4FY+bTiaOr81IEEhjFgeg69RiiW/D+H0ismknxPB+6mbMwIt+nph+B5GloI0AFWIIFACI7alNvnh+HMKgf8JOSowny2+IQZ+H/djjgb+YKsUlGmqy/AbQFBAlRbUDvhApK6CueZvgH5qafmMnlIMXwPxMgujBA4CuYOpybAgjUIPwn8230wPXrVfv4Ug00NC+lVA+MwZ1SAdv5dcRZnJ1fvKOahCBDCmoZg65tBNwOm0gYCueIF2o025t0aAVXptsxm8/LHj3jyPNEaWgsqlemkwwA2gkqR7euPTc3mYylKsxXWFpuouzCyndmPfttjxvOZg1MzpUE0/NJQsLwSCZ6bjByqR+IaI8+isgBVAPxk3g/Cnxb7dcS5fJFKFZmQpqAjkZRaNizEtvee/wBKzxJWZs1V0yIhZ1lRYC8DBXD65OXzBKqPh+EsV9xqJM2nfGdS88C5Z6mYpKpg66TSRFldWO3oCPc499x85cHfTSqkMV/BYgjV29R2nY497yOcIoUtZlzTTUf92kTt3MnGuIGTcxit4vxY0kLoUYieR2CzG4Um2r0O8b4nqZpaabidwD1J7xihzXF8tmENOqynmINwCLwFNrHcfLGrRrz3ifHqVSq7nKwWMmNB6dxv3w+MzxvgSpXqLSKvTB5GOmSCARPrfCxx82P5A34IyJekysBuUZTIG+0zOIMxxfNJTZPvVcgqQU8x4IIgggmI6Y9Ky/jTPGp5CUcvWfflrVCADN2LJGke/YYA45xaumUrpVyX4lTTrrGrTbUxdAAo0g6bhQq7A+5xceMnqvVy+p5fDJ0/Fee83Waxqso0TURXsVKleZdtLH/qPrjT0/tOzYoeS4p1FamVJZTqjTB63/7YsMnxVFoKj8MqmpBZ6hpUmliSXYkNPxEmOgjoMYrxRxvLtUY0AyBluhQrpYdoJEH3N5wcvJnZV1wT7R6uTWjFBSgVICtA+ECoLiweA8dHEjc4m4t9oqVaj1lml52kMpAOoIoALEGTBLAfLHnqcUMKtogTMXtBicRm5HWx5unU/W+M92ZyFg3Pfis7oi0lZrCDZemmDfrMycC1EZSeYkmN+u0T2vFr7YRzBkMTJiIG3Tp9cc1aRhm1GAA3vMWxrRBlGsXVQzAabKYEWBgMfmd/TEIfdSsNIIaSCsGSABy3ME26YBp1SZk2F/7YnNQ1QIMPEg946H+R+WL5K34JxJAoDapgwRA5iZDGVJIEkwIm2Lf/AMQ1tL06eZZESlW0htTElkiAXkq7iRIC/VicY41CoG0iRb0jf1xPSzbMkFYJ9fjmAQT3IsD641KrG34dnavKrD7wTQp0QgJIpwx8s/hkKRrYQhn4oMEHAWczS66CU8uqVNFQuZaQxrnSzSPyqhAmReTtGIk8SUKmla1JlYUhTDgAmnL0yXAkatKrUUA9x3Y4M8PZvIVKrU6tR1px5bPLqGHm1D5pgm+kJZrAkn8s40K5/wBSoigUUoqJVcU6bIXOl3pzzkA2YkEnsYF8cZjh4erSCt5yu5RYTSCIDDQrCygfxG89gS3ObWk2ZejSqg5c1R5bt5bBlmkWnY20zJswAHfFr4p4G1FaBFSjU1lTrGpDTWGKKwDFNiRMEgmOokWs3VyjIoIRtJCak1R5gKyrGJgkBr3gzHWL2n4wZqdCiXD0kbVSqPGtGFMjyyzfkm1xcQNtlxTgdTJUaNQqVBKPrUqZUmxIAkMHgCehA3GKTjfAnytir01qUxqUhguoAd/iPMD6GekYsT0qnnKeYzdJmpFZkVBSOrVUXS2pdNyqqF6XKnci8lXMJOYOtWWmHZA2qkWDLSIdYGk3mBo6HuMeecI4g1OtRVl+ENDKyhnRuYamSTqmZuTFrY1uep1lqOFMyHcDlcAaKD2Z2Dadve0DtqUD8yjU3NSqhVwhZ9IVwqtrIKtoi0mLz8Q6WsslmEZKq062kiqjEFmJ0Oab6h+IAdJJ2/nir494no0c75dalSBGiRDyRNRmEBIIBgfEYmL3ily3ieitZ9MqFYMjFyAUBU+XE3A6X6AzbCnpvDqDDzFWupY1C4NryqX+KPTE/B8saa1D5jMfNcxyjczG28yZJ79MUnhrM5Wt5y0keoiuNLCJH4aW+O0QYHYEdMccPz2XWvWWpRYHWQOU3sDI5uojqdvXCFjxBqbZxabVHKtQLPBN+cwOW46/K3XA9fPUWqBK1wh+MipzDTUgzurXv7HuMUfF+M0xnVCAUaegHU1PcgnUtz1BH64R48rtUc0QaZqpdIBUKpCadwDq5j8t5xzvOSnRHHuJU6FLKoysVdqYcnV8EWsSB0Y9iYxg+EZbzMzrOgAEuwVIA3MA/URg/wAZ8caoFpQGl1bVNwEVhpgbdfr64l8PZZfu9WqVgAGASbmwMbRN/pjnz5/MGMSKLGrVeL6tX/BZusjffpti9p1TWy1VyOZyZ00xTUEGwVRsOvvOOM0alPUUgbBdTsWN5v8AX5YNyFIHKmGWWljBJA36nrOOM+rb23iq4ZT0Ag/mBQzYgFSCTN9vfHsXh3OivRp6G5UGkEgmSvLJ6/Es9OnrHj2RbU6zJkwZBjYgG+/S/tj0r7Pc/wD+QCTpK1KoLSJP4rRHb3O37d/p7bazemgVUqeagqgsdirQQL7R6gzY/oMeReLOG1aFZ9EkSdZg2ExJtF539caDOZ4ZWurU8wgIFVdMDkhSLxOo6tNu4+eKHifF0qpVZmY61XSTEkoUJ1SdizHcXt0wcuUsys1lqnEGJMgn1w2I6skkz+n9Dh8ebYzrrKcWC1AzIQu5EBZ/Xb+mDOI8aRzqCEAlCJdo5SZgDvKxtEWxRU3HaImJAPpiamQ6wbAdhf6H5Y7W+PTtJo3iedD3YnSbgM7vI9NTfuTitr+XpJRewXeDO8gm0X23P0wmSYHaIP7YjrqVF4nFx5KSCjxL8EJyXCyNAB5dobe9vfriB3Gg+p/XpOOqFIXnmHwgjb9b4jZeUgXvit7bmekJuNo+mO0QAEA9L/3xy+ZqSCxJgRt06b74ZWLSZA67+22NdmSJQg0iTA68oN/+2Oy6gGBv9MDlx7YkpUyxgRgtp8YZ3J9vnh0zAEahb9tj2/y+OWP1BiP5/phiZ9sO0WRYUs9TlCYNjIMydO2ohdyBH02jBPCuKU6dRtasadTTq0kBoBY8hMQbxPSW72q0oAAMCNXv7m30xJmT2Zhb+I/12xbGLV3xbjyuadRYPlNy6tJkBEUBhdZ0rtt6DYD1s3RKqEaQ7ankEFTJgA9Vv02xW6Fi/wDCepN/r6DA1GxgCbg+pvthl1lquN1qTUtYratRGmkHcmmNXwkMYMg6rbGe+BOMceqVqah6jOFEAEk27GR3k/PFO2b1AyJMyLmx7C+IqjyTa8/5bDpyictVKmmyxCMCoYW6HS20j09++Nhw3xOW89joptVU6FBbQhGkhQGYhVESBfqI2xhKZmxn6nt/2wkqyp37G/p+0jDt+Fj1H/x3QqVqT5haNVad7pMQlcFTIIc63mQBJg+uCs5xHh+dp1no0aaaVBRkTTfQ8qRpEEk/Ihd7g+UmvzKyWZBA6zHue029cFZTxAUqalUAVU0svSYjV7zJ+Zw234Ux6hwWvk2NZTRSnqcMDDSpCUwyQrLA1AkDfSW2jFZS8StSarToooY12qU3YuSgBgaZnUI2DHriircRBLuDBZjqAJA2GlgB22PcE4qGzbayd5JJkmNtjER7z2xzv1LnQsxe5nO+Y+uowL3MMZBN7ybn5xfAGaUorANDMDMST722vba+OE4kBpJQGCtgx9rm897fXE/EOIuv/DhdUavL5Zm14vHoTjnxtvs/oXUzKsEUMrAKDaCQAAIN5Btt7Y0GecplfLSFMA9DEFh2gycZbgtFyykixnY1BtETeDJ+semLLi2f1nRJ1KgIABH5iB1sTfuYjBznWR04ZL2hz1QsitMiOoE3ta1hiwGXjL6YOowDaIEXPpcgbfXFFw0O5liYifiPXaB0Fpt+uLitT5QJBYxZjAA2lz0mSeuOcmN8uwaIKWnpBW8AR0k22n++N94czlPLZdg5kB2qyQTpkgxAsQDPbHm3FBFNtN2Ih5JjbZYpyRN5kdj6gZvjNQqdbysFQIBgADa9rEb49H0+VnbjeOjszlqn3NappqaTVHfVqGpi7kGR8RjTFu49MUlPiDRzfAzSR3Pp26bYjfPnTAEgC03j5dMCojNciCdibDBZt1yWiUkYTqqL6DTHyuMLAS59RbUR6AmB7emFhyfhIUoBR6DDVK/b/BguhkWYEsDHecLMUiRp0BSIi4k/264zL321N0M7gRzTquZ2HzxxWYFfWOuOavDqmqIkzFiD2xMnC64+IBRtcqP541k96srmjWJAiBpwO1cgnoZvHrg4cJtqLaf2H6/tiUZBWGrWCQY+FyLDpbBLIZLoFtRg7W7+nTvtgV2IYyZxcnIjTOu3ou3bDnKU7Se942tvhnPGvGqZTJFsFircm20f52wf90pAGSx9Iv8AvbbHQ4YCfhYW6x6biZX54Ly1rxVrEEne5/wYLyyiJMfp2xMcqi9zboT9DMfpOGSnpIKSLzv1Fx73weWs+FRV8yhW1mBgQBv8hi5yhGqDoNlJ2jYd8V4ogbDf3nr6wOm2JaeXMWWe5Mfr2w+eH7en40T5sAaZpqLR8QsdjiirJUE3JExIJ3xd+T1Ij1mY7X6YkNNRaZntMextvg8++jPp4oRlahB3P1wSeGPpFxM/xDFuaSxZf1wyUVmDYR0IJ+kj98HnWvBRf6ewO4kH1xOcq5kl2M7Dmjrv+mLZcuDdgBHabnbv/LE1JLQF/n7YvuLwUQ4c/wAUgHpvb2tv64epwsmCW0aReQb3JJH1xdrTadoI7j+pvjmrGllMSQR8/li+5T4xzwrhlKqSFqs0CWPKoHuRrt7xi2zGQo+SQFVSCpLwWJubX26bAD9sYjh+YZCCCwVuVo6iew3jeDjaK0jlIawvBMC2/cf2wfVt4enK3VbUyrXJUBbHbvsf5xgmvlHB0sVix5EIG2+oC/1HzxIKNR2FAiQWEyQALTETdrd7zi2p8KBZZMqDIkyNuggxeLAj+WCcsmidn4RkvJosxI5iBY7zEX6wurra2KXMuHqm0yxg7SBbfsLmZ6DGj49mNCLSAAAbeerdCOlpj/lxSeRqlgRp0/EFNzIAA7DTPv8APDeTrxnzUtKgoAUWJMxtt1Hta3vibjFcU0JUgnSTv7f1H0xHwukWdpEmYW9/W3z/AFwuL8TjVTKqwO69ZJsZFwRAj3O+DjDVC06dIUEsCPygiR2iSfSeuI87R0ZeKgIdQsWtHLv3NsWmWPwgI6knSCxbebTcde84quM5HMK2h9yBJUrpYSdvSfpjrLtc7FQD2BjucTUgSNJqGJ+E/D9enW0YGq0HVgrbkW1GxHQif3xK+QYAH838O0R7741enLHJbssD3P8A/WGxE2ZANwJ+f8sNjXY1fqzASahk9LR07YGrBiPij06b/riB6d7tJ9GBPzjElLLz+Vif6+2OXp6cIUSYGoz6E4I1ENJZmMCDO0CLR6Ymy9GpbkIn0/YH0xG9JpJYj/qFvYC++M61hi4Y80kn1E99zP7YlqUFiyke7f2xyiAgbHoIsJ7nEejTazXm0nfaPW3TGT0nGVuNvntjtKKqSC03N46+nf54HAPUHtuAfkf7YPy2XBANRyR1VAJttfYT3ubbYjDMFFxAPSIP8t8R5uIhW1AAXI0gegj1wbQzKxADU1uDoBeq1v425VGwsB7YrKuWliQIBawJDfqBc/LBIrSp1gSq6lnqZt9fkcP5t/nuD/Tb54Q4XOxUxMwAdrSb2+Yx3VytlBRR2gLv879O3XfGugkp01kdSekj5AT1jHbMLDmmSJn9IHXELNHxAE9gPb2jHDvMACYjaPafbAhiMIJ026Ejr+n0wvKMyflt0wN94p7FyY/LEiLdel8ENVUAgA39Nj33i220YydL7m0AkGDMeuBPub+YGWJXYXjp2Edv8OLrKZzVTALKoDSFUTUYx6CdPS5jA1bO3O9j+YAfoDvi2wAzkK0yzr+4NusC2D6dRgmnWFA/KAQPWbTNp3wPTzMmWlZ9x17C22ODmtVixI6RP9fTBdpkiwocsvT5bRqNjb1MnD5kVKhBLF+guSR3gnb+2KtqWsRzGfUz9MM+b8kEIWZm2QtJtvt0F8GW9Q9KehTVXqUnbRBYFj0Ia3+e+L7wvm2VD5jQqSdRmI7bEt6e+KhPC+YqsWqU3Ba4sAtxMlmIVe2LrLcDquFWtVVFUGQXNRmJ/i8uQRFokY9PPMy1582jaRp1Cx1IagMhZJPpyry6t/0xoMpwwUCp06kYkAkwxZhbZe4IvuSMVWUydPLy5DOTfVp0AdO5JB7kY54j4mDAahcHWsahccogyJjpbrjlsa8cCcf4kr1DSICMjAkTcnqB7SNvXvgE50LCzuZVYJO2kQB1HMYwZl+MqBqCxNhAXVt3i3bfEmSBqVFdkBOphA0qASZ1ALeTM+kn0Izsta/SaggA+IRFgBefU/mB7fvirz9dBFtRcwo32gBgB2iYPfGl4hlvLpksFDlYQTIBmLdyBJ+WMJxPiRpViy308ona1iZ98d5N9M+va089okKIBHWkGEdQALXG2Jm4kK9ASYcTpJJaDNxbcH98U2X8b1EnUqltwRp/Tt6/tg/Np5OWoVSfiF0IIu3NI2Ec1+02xnnxv/V7QZ/KD7uCbOgJJ0k/mmN9vXFZ9/ZmJNSw2N+89QZxcVZU6Ggq4hZ2P+1tNwR3+e2K5wEqFRb1ctIHQQJB9x2+WLjfy1ZqL7wpuKaN6mST73H7YWDNKmDrcSBaw6dsLGvJnxgMSsaSVHeACf5RiRq7k3qFhHQ/QQMJ1S8mIgXNtunbtjnlRo5ZG1/1OkE9cDTpKmnupI73+ZnDrmIMAk+sf0M9sT5QKZLsAAIIix9jEz746FZYujEqIjT6d4vv3GDTjilRQ76h20j6zcR88cZrKwQfMLehsR7zIwR5gdZqFkaDpAQ39zM4GFNNBJq3jaAD89o2wRYlUtAjp+vvt+mJlUTBK3EmTAEev1tgenmjTEK7Em9pi+2/X2xxQrA/EGBgjt7XO8m+LFoyjl5184AERAJBE9SYAv1Ix2rFSYMbyem20qMQtmgVWAFiQTe+1zf5/TDaNhOoD2+oGAjKde2qF5usG/cG20dBhHM3WdjZhJPzG3+TgXYMvNDQATEjv/hw+rQBcvaNgQL+v9fTBiSgSbmwO+mAPQE2/njjJpzE7nobAfK8n9sD1MurQWliPYD5DaPaMOMyVFzA9u3tf5YrPwoLqMwEEgiZIASxE9Rub+uAqlWSbSO2qDMfI/THVOuNNhqBP5gZ+X9ME6VkkAnbtf5YvSPw/iNdUZFcojXIAuTHQgaiB2nEpoANzOk9TrUeuwk/pjk5MtJHMBeBY/X6Yjo5cRBCkiLW3kdvS+LVgiotMgzV1H0Rmj21aR88OlJADAdu2pkX5xB/fHByqaeafYfvaYxJQqhTBbey2kG2wnsL39cZt/BP/qDJOmmAZg2LmT05iRt2GOf9cbYuVBH5RAHpyiOu0fPDDOgFlYPyyfgAB9oJ6kYJymVFWC6aFEkawQSDaSPf5/ph4zPcFu+mgyfhjQMnmHqtXp5sNKkBTTYIWiQeY2N7fD2OB8kEZ38yooCuypTEAkA2J7CO0Ti4zCM/CNanyxQduVW206+YNpmGSofa3aceZUfEo5g9JC5LA1NmiI3G5/f646Xj31BO/dbng+n7wU08jKRci0Qdv0PW8486z1QtWqgC6O1j0CtBE/XBOT4m1KtRqanKIbSejWeZPUSB3t2wbnK9OpnarVZpAN0AkyVB2MaivNJP0mcbnXtm8fiK5EKOJ1HUQAF9YiPUi/8AXGo4PwuswLL5OY3lNRGgqRBaBz2E2sf2y2dpQ7C4emxQt6BpE+vr64u/D3iCplsxGXBNNg3JuJ0sQ7Tcxv0tI2xjlN9N8JJ1R3EeLku3mKtM00IWmCHBLW1AgRHS97nvjP5HNVFqny0WoIuWBudzBA5e3yx3RzBqUy4RlUMNckFdV2GmbgmNsVuUNSnVLoxQkTPQg7+4wz1dHKScuvTbU+E0Mx1FFtOr8Q5aopPUHlVh6X2xQZ/JMkUarCtSktTXW6LMAHQWBAIXTaYiO+K/K5Wq1Qg1JY35ma+2xO+H4rwsgjXWTVA/Pqj0tJkYOPVzT5b8CH4VUI1h2VD8IY6xYQOZeUQOu8d9sQFdZC1HvHK0wQeqt1+eA/IJka2ZyCosFXoPmYPWMQ5zh9dLsjKFMSNjHYjf3x0zflnf8FtqBgg274WAF4nUFsLB41nYuU0CA2k2m3/cYkrmnqkqEtaFLfQ+v6YAYqSSBrN7mxA78pgYlyyaoDSF9CxJ7WnBjWumzYhQKhEyI7QbflkzJ+mGTNmIUO/r/XqcdZnK00Y6ZIP+3b2k362x1RoKYYNTpztc6r+gxXF2KoZ9lAlYAH+8N7yD6bYizmZdyQSRNu5jfrsMT5XKqbmoRJ/hLfpt9Th6KlJVwAxuGexPb4dj6E4x+iAp5UdCWJ3Bj6/4Md5XKidUyo3Ef51x3mqTgiNTgjYQBvtY7ekycLS6nmIUTMaZb/Nh8sIc1aMAET16cu87k47o77m5Hzj9tukYdKpXmblvBnmY7bD9e3rgqnVgzEA9XMx30jp74zWsdUKIc/FO0ltva2J8xSqCCtJnA2hZt6AnvN4xDTy4qQAFA3ubW2JjHdR9CnmB2sBa8d5j9cY04Aq0SSBpcHudHSZ32xN/pYCjzNMHaWgie4X2x1mJdgdShRaQskeu3+RiSvVAWzO5W3QCb7Dryx+uHyWGymXggk2mABuSOi7x0wVlaBeYUOGOw1nSZ6gX7gHAdTNeaVEtyz2BgQLQsDaOk421LPZSqo8yrUy5H5AAwYCy6iY5iBfp2xJmKnDqonUqiLgaiNvff+2GoIaNUMwWlcFRY7wBM73B3tj0Kh4Zo1NNRqz1CQI0iR6BZBO388ZbxTktVVQVYUFbQjtedtR7KvYWmJxYNUnEOJVq1R9VRenRFnTsLW9Yi/U4Dr8QcnrMWkTA+QkR0398Fo4VjA5QbD3J694nDZpEa+mdgAN/aJnpg1WfgGma0srSSok6YEwNxB+GTP0GD6HF184SAXUEwwusnaQY+X/bA2b4eUADSjbwTE/I37XF8UWeyBpMrUnIYjUQsyp1MAsjc6Qp+eOnGSr1Go41xKuzLTR6lFan/Ep6iEiILMs9QRuBuMZM1EpVSXIMMTpEEX7xtbGq8KeEWzuSzNZajefSY8rEnUBT136ydLD6Yx9fLeZ+J0aWiIi/f3kY6yZ7Y8t9I+KZgO50/CLDFzx1Zp5XMb+dR0t/z0joafUjSfnjnLcLULMAgj4oBtbbr/ScG5WmtThldBzHK5hKi9YSsPLb35lQ4vKWZFl+Wqr8FpPWqVnI8t6Kkgxd+ZWuNiNJ+ZXGa4rwlaKmqrlbCw7sIIJ7bjFgnHctQy4QMSVUF1YMlRmJl4JtuSAJwB4t8RJmqSCgroBdgwHMZgAaZuALd+ba2OXHjdjpbFRkM6CCJlWKllEAErtaOxI+eFWqUQdK60QmYYSF9mUk9rEdMD/eWQRVpQDtrQgib8r2M/PHf3eQuoFWIlZtqHz+vqDjrjnWgPBjoGtvMGkXpMG1bfC3cLePljjM+FKVMtOtWU8wYq0dYBiCQJm5/TAWT4h92JV6YKtpJ0wCCLgiLTfruMX2XzdOvzKoMX+KL93SZYRPzjHG7O41kvSrXJRBux1W0gsF2kkiI/a3rielXZQwFQrO8E6SekiRuPpiwORCkMrMWIAeBEydxA9OnQ4H4rkA9J6qAq9IxWQ/HBMLUUA/CdjvBjvjH9m+PSnOYrdWT6L/ADTCxFSztaPzn/PU4WOnj+hp6jU1YCHq9D09gANr9z8sQZriOhj5aCmBYgklvnO2BqayTAsN+aCBP5ZM4lylVRsqk+sn6436Yc5uiWglmPe67xbr+kYlyeZ0AmT2FlPtFrY7zReowPKvToB7gKBiJqTzzsVBtsJxb0lzk81q+MVWBFpZVHsIv06RibMKsEaaSAReXLW99v1xU5dz8IJgdhJI94Ed8TvliIMEDqTuR/tA9fbbHKtpfKYHldmH0iO0+nfDCjBOhSB/F1/t++OA+o7lV3JXlt6z1wQlIqFEMV3DNt0gre5/vi0Ygqo6/FpveCSW+Yn/AC+I2UMAUgsDy2/bvgziLCLFiSPzdvnt/fAXmaT0DCw7T2Mfy9MRPSUqxBF77RFwTYdDOLHUSDKja5JmPecBCuSQsKDs25PvB3xPrbcJJNpnbrfvfGKXeYyIJhtJEev8MxI/vvhU2pgBTAiwuTboOnt8sS0xTYEuAhbedz89vT98NWyY/JBjuF37WO2/zwb8NHarAkX6SDBHTpM/5fAKoZmfzQZ1GJjqTc4nqDmOo3/hERuICybnAuqTC376iAd4iN/1A9MPEVbL4oqUU8tAQB8ySJuAvMLGLEDALZliNTz3MyCY2Jk7Rb0n0xzZCVdRqdDJAuIuObebRhLwoFBUeFRjAMEuxj4aYkFjMeg6xjfTOHokMoEm1yxOmBeCev8AkYWVy+ogqpMWAPxHu0wbn02xDl6DRBhVDTAIEX3Y3LMBtO2GFpOozupH8ytxjN/xrFhmKzlUpMqqEEFXXmI1GDJgzcg7TA7DEmT4StQM68zJbQGE7yB8UsI2/fAdXMM66SZEEMA12A23N73/AHwRkHy9GKtd6lQrdVQRYgSG0737wPQ7YoMz0132V1KeUqV/OkKyTsbkN0A3OkkTAFjvjF+JMzlFdhSSdLNATSo0yYDRaQDeCcS5LxJ97zuXp1V0ZV6yqygkSCYgkQY2xqPtQ8EU6OZpHLolOnWp6dAgKWQ9JtqIK9emO03P5MWzWGoZJs2stmEQf/TMjYbFv64svD+UzGVasUp+dTemEJp2jmVldZWCVKzHriqzfBzTYrZHBiZsbXgHqRF7Yjo5fM5YnQ7AHm5ZGoTveAQTbqLHtiv7E3Vj4q4p5yU1SiQqqWclDduzHrEb+uK/JZOhVhVY0Wg6ySWpiBudmHoRMYPynG8wSNBkjU3MBsom8RAPv37YBzXGnBNSpSSZgxG/pIMCMHGWTI3bN2rnL0MypKmtKuLO8VKVQAW7jV/tMz2m2KnPtqnVTCtYqyDlnb6m0gx7Yn4V4ypUzI1UyRBESjDs6SVP0wS/Ess7h6JSmTGtJPlv7o5t8sWWXuLyl9KuhURtSuiMbFjzBhboVNgfY4epl1GlqC1abAxJaYPowCkfTrgrifApJrUo0zzBTIWehLGIFgJjp74iy2eqUvynTPMpvqHcG9jHqLYbZe+LPGWdchdLxE4Hl15OxDiLxO8bzN4xO/EQpV1IIUX3OoEQQe4ixH88BcQZagBpxD7C1z2AIgGN+3TFEFqU7nvBIuPY4zOPkb10075qnJ5lX0KkkekhoOGxQDigFjTB9cLGft0acq1Wrp0rJgWsIELiUuTUgwI5TYHb5+mFhY6pLW0UwSxLMeo6e/y7YgoZsG14iRG/zm374fCwSdab7WSVtA02YbzeJjqIF/0wNRQNebTzG4gegwsLHI32npZkKwZSDpNpHXpPf+wxPV461afMJc9yAIA/hHT5YfCw4glSqADN52/pfHH3SIeIDbXv722w2FiSY0mIYlA0qYvBHrYiTvifI5eV6qYBgN03wsLBfSTAAqZZzEG8QI2+R9sCpVgEtfcGCR09DGGwsENdZVlqHkG3U794n2wSaQ8sM0BibEAksBNmPTbcX6XscLCw3oaGzlDRUDkHSV1ATIAO4EyQIvHXAlPNPUqaqjFm2k9uwvYADYRh8LGp6KQ5naBII9Jtv/nthLmtAjSDq9BJHv0vhYWM4dRhC14Ei8En91vjmtlmb4h9DAv85I+eFhYvSAfd/KZWEkowYTtywfntj3j7W6Qq8Kp5jfymp1BuDpcBTH/UD8sPhY78bs7cuUy9PH8vXDgGqeUyo+I94uDME2wcuYWiwVwGRhDgXqLEmEZrGAZg2O0YWFjhZ3jr8aLz9ChlzTJLNQqXWoiqDBEGVa8jVMWHbFNmHDNp1eYslQ8RqM7gRYX2I2wsLDPWi+0Oe4ZTUDUoUDcj+Qj+YxV5n7sbLTcW5WB39wxtfD4WOv0tsY55EdPP1QrUlYlX3Bi/ucSffCqlOsd7GflY4WFjWQbVjwcqywrMTu1MqABGzAyQ3TtiJsqTdTM3jYfIThsLHLlctbn9dcf6cR/n98PhYWM7Tr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MTEhUUExQWFhUXFx4bGRgYFxogHhwcHh4YGB8eHBocHyggHBolHSAXIjEhJSkrLi4uHSAzODMsNygtLisBCgoKDg0OGhAQGywlICYsLywsNCwsLCwsLCwsLCwsLCwsLCwsLCwsLCwsLCwvLCwsLCwsLC8sLCwsLCwsLywsLP/AABEIAMIBAwMBIgACEQEDEQH/xAAcAAACAgMBAQAAAAAAAAAAAAAFBgQHAAIDAQj/xABJEAACAQIEAwYDBQYEAggHAQABAhEAAwQSITEFQVEGEyJhcYEykbEHFEKhwSNSYnLR8DOCkuGy8RUkJTRDY6LCNURkc3Sz0xb/xAAZAQADAQEBAAAAAAAAAAAAAAABAgMABAX/xAAyEQACAgEDAwIFAgQHAAAAAAAAAQIRAxIhMQRBUWGBEyIycZGx8XLR4fAUM0JDocHC/9oADAMBAAIRAxEAPwBtKUM7R4QPhrwIH+G0HmDEgjoaMConGFmxd/kb6GpjlOYPC5VAG3nrUy2P71r23bj/AJV1VB/ZNIxzdJry6ukH6V0WK7Lh55R5kUtWGwQ6QfKi3B8GwdXIgSN/UHbpFbFrVv4mlvP9BXLFcaBPh0HU+kbU6XkVvwGOM4NvuFlnWJ7i4P5WZeXodqB4fDOn31H/APk1TKf4e+N1f/TRTCcTu4jA4mwSGWxhybeniEHNE8xIEU7cS4Yl2xfUAK1+0VZo1PhKqT1iasuCbIfZQZb2OX/6kN7PatNTinDVuINBJIJJE6A6x00pJsY+zhrt43LqKzi2WBYaFUC/nFPvZvFrdspcQhlYGCNj4iKKk09jETiPCu7ts1oSZkKdt9eR5eVQsZwx7VkXFljpmUxsd+mw9aP4ri9u2+RjB015CetTHUEEHY0ixqLb8gWfVaT4FPh3E8jHTwKpMDy1+dFAtor96IIhC0RyAkmOsUM4JbVrzAiRB0+Vbca4mVuZF0UCNPpXQ072PPw9Roxapb7mdtnFzhl5l2KKR/qWqSC9avLtYn/Z18RH7HbpEGqPCedcs1uenB7HiCt8ulb2xpXZLenv+tLQ9m1q1pW9u3DD1rvZtV1FkzRoFgDtrOe1kgGGmR5iB9aAzmExHl05U09sLWZ7PkX/APZS0HAzAdfkNvfWayMzOGkLcBJ0g705rHh81P8A7aS8LZDvlJ0IOvtTbh7ILs0mbYygaRBVTPXrRqxU6NrCywojxOx4R6/oa4cPtZlRuoB+dMGP4aSuhG/9aVqmMmJl6xUO7YppvcOjmKj3cGKIbFC9hietR72HA5Gm27hN9vYVAxeFpkaxa7s9KyiQtele1jF6haj8SSbVz+Q/Q1LitMUsowP7p+lYmVJZtCBXdbQ9Kh3OIpaYookqSpjUyDHzqO9y652KA+x/r9KFINsKXMRbQGTr8z/tUf73ccQq5R1NR7Nu2glsxPU8vapn3pdSDtQbDRwHDwdW8R8653sHpEaVKwmLzrPnWzXAaV2E37O45MMuIa7OQ2wump1YCPzrOLdtMXcRmsILdtRqWjNz1ifI1B4tb/YlY/c19WAqHjuIzbFuVkwDlGmk7kaTt+Yp9TSKY8UZW26IvE2W/fuXHlmdlAA8lUT57Vc32ZcQWxwzCh+Ybb+J3aqc7McHxOIdlsMEKr4mPmTAGm+lWn2d4BdsYG1bvNJRjsSQAWYgfI1TEre5x9dk+Hi+RU1yOnG+EriF7y0fFHsw6eRqBw/il/ujb7pmYDKGA2O3i9KgXcdewhyEwp1n6EeRo3gOJlraXVQsWJVwg/F+Fj0HInz8qu1SPLx5VOVq4v8A1ER7ZsFWt/tHURcVdSGI6Dlt8qzh/Ds13x6ssFh59PWt8LZurduXUFsu2jLn2/oSfWivB8IUDM/xuxY6zHQTQbpDY8UZyVLZP2IvbCBgcQCYm0wHrFUZasmrY7ZYrvAyjVQp/wBzSGEUchUJxo9HDmU7rs6B2HwxOwqdZwWni+Vb98BtXhvE0mxfclJaArW8RzriJr02a1moC9scOxa2ARu8x08PX60vX8qLBAnSN6cO2qjNb1/EfoKT8cCZ10IH5eQoWkNUmtux7wbxXAp/FmGnodqY2ulLa3okFDbvRyKyub2aQfIzypa4Cv7e3CwATJ6+FqcpZC6qshzmBb4FkQ2Y+0xzLdJIpF0SaO/Bv8Kz/Iv0FOGOMJ70qcOw4ENnLyPinSP4QNAPT86b8cvh9+fvU5cjxAF+uDW/7iu2HxaPcdFIzIYYAdda3xNwKrMZhQSfQa+tZIIOuWjULE4WelQMd2utnJ3YmT4ieS77nc0Zu4lBb7wklYmQN5iAOu9HgytukBxgqyuF/izBiCUUzsc0jyMCJrKXWjqXS5X2LBTtakGUcaSJA19NaL28ct2wzLzQ/Q0gC3A8U7AjWRGsgTtryohguJm3by7CCZ6eR6UzdcEI403TdA+/gyjtcUSGOZhA56yPnUa9gO9tBgPEpJUieRNMYtggGBqNPD0JX9KFo62LuRj+zuHTfwsdIP8ACx289OYrUTBq28wJkMrJsdwd/wCtZkRWTwAreAII5GK1vYU2Lt8HSYe0xJht5SY3n61rway95VJJyocygHUbxIIk8x7UKNZ3uYZbK/CMoktpyPp51PbB2xl03/pUa/jxczKdc65OWjAmVPnBmuXEMaUsi6GDFUzKunzPoNKDHitToIP2f+8k2wxUEAnTkrKT7xNFuN9krS4G5btIAVXOvUsuok7mYj3oR2L41fN8i9YIm2WUrENqmg5TrMU3HjQlg6nLJAgST8W0f5PUt5VSK2EltLYWPsiEriG6uo+Sz+tWXfsZsO3kf6VWfYrFLglxK3QROLFtFG5zBMoHWAZJ6A1Ztji1i3Yd7jjIurc9DC7DXU6U0PloTqV8VSXk4YpsPdwyC+4VgIBnXSV25g0D4dxY4cZlYMhaCs78pA9t6h3MbhZe5lN5YPdsJy8/jHUDWPKoHZx0uPNrLda3r3T6Mw1MqDuRXRsjwlHJJqVU1s6vt5J162+RrgJ1aB7b/UUUxXGnODVQ37UEA66kRP8At7UIv4VLeDW+94qXJyqRvqRHyE0Y4emGfDrcOXvshgZt4J1yzqY50spLuPjxZIp14/JGv282EBGr3FuE+QRTp+tJK26sC9bOHwxfRrd22RBgMpcfh6g6SPKkYWgNTUcu7PR6JJRfb9jllAroi6bUKxXES7PasgN4JLZgApmADPlNErWOQMUYhSCFAbTMYmR1EdKnR2WSlQ1ubelSLNsxrXQ2qNAsBdurelogD49T/kn9BShet+dOvbOySqkCQpWd+asBSdcTWBqYpWi2OVJo4cFn7wnSY+tNXaCzcdAoDd3IzhZm4AJKjLqoyg6mJMKN6WOGnLeSeTU/4PEq8FHVgvxwQY8j0pkSlyK4t3MzBn7oIyICNFXusrlgpMZSjEx/CZq0eJX1S1ndgoGpPL86AlUdlBEkSRz3lZ8pBYa+dHOONZFki9kKaGHgjSDsd+tZgjuIWBvlFxWLIAz3AFJkaEqqlpiAMwJPSak9mrbOb1xrkgjINQYiZaAYWZMDoATRPhWJLIVcBXcFxb8JfWWMqdNJUAeQmJgeLwiUujVHuQGdiGLKORAhVkFhC6ak0aMAeH4e1h0Mo167eBK24l2Q7FoHhBG5MATUzhPB2XDdzfCgnNAnNlBJK8oldKO4LAJaBC6sfidjLN6n9BAHIUpdrHud6wW4VCm3EKCPE2XWem/nWoaLp3fB2ODxSeG2LZUDQkbnmTMmSZNZQ+12pYKAJIgagDXTzM1lJpXk6vjfwjfZw4eBl8QHPfXllHl1PStHwgK5X0FxsvQAaZvflTLg+FIr5jbuKdIZ7gIJg9GNdLPA7ZBVvEdS2p1kzqP72p0rRyybTEK52iUIqqrMwLIoBklgEMQPUn+lKXFsVihiYfwtElWJy665ZOh5baDaiWHxj4fvrljXu7wDBjIg+DfdZIAHmKlv24tYhhauYXOCVEd4kkkgQFIj3zUKsaTlDgzh/HWdjJIuD4kc6ew5j0ovg8QVd7pAOZQvh2BXOQY8y2voKBcQ4VaOXIzWGkZLd+V1Owt3dRPlLAdBW2D4vdskWMSCksMrldGGvMadNjz5Umlo6I5sc41NKydhcFdvlmcC05AdVEb6CWP70ADnpQXjFwLcZcuyBcgIbKqjUsRsNefWjOc4ljaskoF/xLi67fConnzPkPMUHy3sFiDcvrmt3NLjrBVpJOb+FgdSDvJo1fIqlHHK480Mn2a3s6hTytlZ00jSfWBNH8TbsCAwJjLl1MwQmUCDIBJJ19Do0UvdlcEtriHdrlNi9auOo5jQKQIPwkEH6bU14vhVtyHK6ldB4suXUhZU6QJPSTTOUltHk5duewv4DFDG8TbwxawwaJ53PgzaeUx6TTRxbsmuJtO9lit5VgKD4XHxBWHrMHrQL7PLil8ZpqL0E9REAegg0dxeOXDsb1u4e8Cwbf4WQNJJnmJ5U2NtxsbJSdLsDE4T3uA7/Byl0WzbxNkbPAyt4OVz8Q6z1o1wLhuBxGDww0t3coCXU8Li4BJhhuZnQ7wazgoe3jL11SPu99c56C5OhEddSfWgXYmzN7EYTEEAuy3FUaDOjZ81s9JAOnIetKp2lJE6JHE8Ldu42zh8YA3dW2yldFva6NHI7SBzU8jQ+32Wu/fLuGR4axbz2WOxBYMoJ6HMVnyoxjuNXMbdtW7FmXsX1Z75gBIaIHrqCOcbcxL7XcYTDYl2tqXxVy0iqFnwqGLagdeg106Umu3q8rjxzyGjpwdFxVsvdmUR1FsnRGWQQR+8DGlV52gUkWranL3rhC3QHU+8AgecUxcP4hjLN/7xibJS1fIDkJChiuUNEmNN53pQ7VYxbgt2kE+MMTsMqETr7jWjC1s+O32/oaGLnSvuR+J4I2UR+6t9yLg/ZhZcr4h4iT42YawdiRqalYvCDuBcFtCcilHVpgW2N82hyHhDgEbxBjShPEuI3bl4mc6ByUAMQszryOgBB5SetGrdycM1mylv9lmSFfVmKeNgCNALbO0SSW05a1oD2C9/jKI9tT+Pn0o4LYikvG8Ot38V3TmA1lmtkaQYUgjrpPyNOWCUi0gLBiEWSNiYGoPQ0aMQe2ULhnaJgWj/AOoiq9xNzUxHy9evvVhdrVJwtyf3bJ+Vz/lVbXbUA65vX57fOk7Dx5IhaOu+wME+QPIxTl2Xx+DaRai3cYBDb0k5MzSI+ImTrrMUk4Uw66E+IaDc68vOrG7NXLV3DWnY+K1NqG5N8JkcmKxvsGPWtE0lvuFMD4QDIbkDPLTf103/AK1z4xhx95EEDxWzAQEzkzSSZ3AIziIBAGxrbD8Qsu7Wu8XMokbQd5ynnBVgw5Qa6cVuKuKUhrfjW2wMqCQUKAa6tMEgD3O1LNHX0rWpqPhnDHcNZcQt22Eck5mtsYMquQsj8jDKCp0PUa1yv8VxMaYYqZYS4JA8SqjHKToQWkCSCBEjWunG8XiwzLbFtQEZg2pbKMs8oB1GmtReJcadgptlrTFXEN1ItsrGJ/C3PaddqOpcE/8ADSaTtU/+PuZgnxbWwjs1u6zZjKIYQmYUxlAVZBBBOYjYENQftmSL+UA+NVJPTIST6noBrvR/iPEBcw6XFzxnUkCc0AyRA8xHvQHidi/c8T2YUsXZfiIWLawvXXMw2rOdGx9M5LdpdivL5II3HhWdOeUTWVYOI7OuGMBGHU21J+Z1rym3IfDl6fkdrHa/N4b1nnAM5RIPPP8ACAI169OR7CcYwveLZttLNsAjQYH70RGlRU4JaBLN3riSYuXNAeomIO3pp0FT+DWlgvnF12jNckEkDQLI0AHQbmTzphXQkcJ4Aue+bxDreZpQiFGV86mDqTC7/pR21gbWgFtBpp8Pl5aH261xuA3bdwpeZlGcFYtCMphhMSCCOeu1ReHviblhGN4Bso8PdrpHhiS86fpS0Ftt7kji+Dt3rL2WIl0IOogee3UctdKrDhWMv27ZQsl5ULK9i7rlKndDBPKdJ9KsDD47Em/csm4koqspZRqrSP3tNVYc6gHgVwX7rsloi5kbMdpAZTG5B+E9DPkawrI10HC4MfdsrO0kvIygkZi3M67LOmwPmX4NggMMiNLHJ4pjUmCxM66mhXEsJAZVtIz5ZItsA2UjmSAAI5E6+dbcP49eNmWQSrd3lJUMxgRACkbakzpB2isE59ncX/2sqBFVVW4ikAeLLbmDHQ957GnLEXiVVSSMk3J5EQI+U/lS92Y4cbN7vHVJYuzPnkgMGMAZdthy2o9hscl5FKNKlVG3InX2y1y9TzHen+veh4cOwN9nmQ3sWqgg5gGnmQXk/n+VMvE+zQur3gJBtGfUGCR6aGqywXaH7nc4g6KMxdktjcF89xpPkFIn0FXR2Kxnf4ZXYa3EViPUSRXTiWmOnwJN27Bd3iQFrEpZADYYBgORUCTp00P5V63D7OLtW7sFScrK66MhP4lPUGNNjQLGIcFxIljNm6Mrz+45yn/S0H3qZgOKpg8CEuGXyuiKNSzByBA6SNTSZ4Nxennt9wJkLA8Pud9eKOLeNstFwj/Dvj41LLyzRy2P5Huz1uzdxV3EZWS9cHd3bbmTaYKJA0+FoUg8xUfsZZa9bv4tyDdvEGBsqpmAUD/VUPiPG2fHWRgFVsQLZt3SwOQxsGiCSkE5vONdq54pyk4dtn+Huv1GHPiWFDYbu2AObwwfOR9Jr59VDcts4ZZVCuQnqROo9CParo+946xct3Mb3L2WYJmtSDaZyFUsD8SkkCdxM1SZW7hWJ8Dy+qx1zNoSdOfzq2HE488UkvbuUhOk0CLV2QyER0GoIgCRC9ZP0o3ZwAClkfLackF0YFjFtvxayGJcE8oqBg7SuxOZoK+EaanXNy6frXbC52uKCWjLIDoJ1kbADdjtGsV1RWxGfJN4dwvEYhWNy6Aygd2wIIykGRAIhYIG/X3Z8HxKzhsMq5s3dAW9AdWC5vOJ+VLr3GFuBmWLiodQDr0jyg6V5xCzctrvmtm6DJ3zKOfqJ+VLkelbHR02GOSXzMb+0DC5gGciA9i00H+dTH51W+MDKARqBGvPmPod6fu0d43OHsSIDYYMBOvxIY896ruziCyi3cOp2adxp+YqcZWSnGmacPM3UMfjX6inGxxtVDW2RWt3CSf82kEfyZCfNqUsMgFxY/fX6ijGPS22loRqVYREMdztzEn+xTxEYabg9vNbslWuNJKs2bI2r3CrtMgsuYEidSZkEgvSYGzcVbqk/wCGsLOgKrk155l1EE6EHnVfW8TcdHaCoVg6BSSYAFoJ4GGSc2YfvTy1qxLb2rdtEQKma3mVRzGhYgc9WEnz86nmyKNDx1RWpd9gfe7pySxiBct6ncSMx/IUG49eslQibyhzIp+EwPjiJyxA6RWnELRt3Sy94XZr2UBpBlCR4ZjrpHKvMZh7okBQlspbMk7MoIyhR7a9B8mi3Z1OEUrUu229fuDcVZIUm010tuqsUGYAnY5T0O+vrXPhPaw6rcBMbggZ1HmOY8x7xQmxxArca3cYQCQjljrzZTPTMPpJ1NdsbicPP7V0zLs6MM3sdzTvc5NT77jnaxIYT18x+hrKrYWx+A3ip1BFo6g6g7VlahSzV7R2r+D7mUvXWUqyajlOaN/PToaPcBuKRZuondi6CGUbHLJDCNOR186QOGX1XGWAENkZEQO4AgDMxcFTlLGVEnTcVauAt5mztcW4VlRlEBZgnmZYiOdBIecr2KZx3Er+ExeKa01mHuOGVwCNzBjMPFynnzp44HxqxcRQhdSSSFKAAFiTElfOu+PtW7V9SyKWu3GiLUnQMSSefLbWSKIYe5KSq6j/AMsD8yRRSE3ETjXFWscTzqAQtgI6l7ak5i7iJ0Maanqa9HHMRicXZRA9u3BLCbbBtRMkLtBiOponh8Th2GJZyjMbz+Am1Phy2gMh1k5enOpfAuDJYRiqBWYy2UWgM2505AaADyrUAkNhQl1bkwMjBics7gjXoBm+dCeFYRFLvOtx2uAHLK5tAfKQJjqTUnEcRF2/3CFu7SS7E2/EwIOTQagZgT56daFcS4/Zs3tbhn4HTSRHiUiQNNWBO2o6VgjNh8rXFXNMiNCuxBHKgH3lsNgy6iTateGRzgDUdNz7GivALjMyszSXaYBBAEQvLyB9668dwifdnUjRrLf+nMfzBri6uCcoPw7/AL9x4Sq0VlxBCc7XILs+ZomBInTlz/51dv2Wv/1HDkn/AMFBHUwB66frVO4ThgxWKNlmyostcI31MKB5wBPoavHsNhktYdLdsyqIqg+nXzq+CSl33HzbJJcI79qODJfWSJMED3/3igfEuzVu9hspIF1LUW8x1DaMZ9SInzNHO0Fi616wyMVtgnPB356jmIBFCu0nFjYxGHtqoYOQXkHYtlgQdOZn0quVzUflq/UjHcrmzxnFWMO2HGa0snM0ENsTlB5CZ1HWn9ezL2uHIMM3d3zkd3G5J3EjWNfy86h/aXw+29i26SCHjXYhgfzEUQwPbPDDChb13u7gUAgqxnLGogGQfnUk28bdb78b7mozBcCxTXl++3mxFpAHQKQg7xCI7xMoL9QZIka71UPFsQGvOAdEMADqdz8iAPfrVyNx27iY7ucPhyQGxF4ZWYdLKnWT++duWtUfdwrI9xk8S944IJAIysw32jTnFXadD45RUiXas91oVBuHXLPigyI0/DEtPI1KwGHZnF0eGQTlzNMKCBziYjSIqLw/FlnRoY5tPFvsaM4IkFVI/C0+U6D02qsaoTLGSluBsdAt5VgO13OFJEydp9crRRT/AKHLWlAugsDmKEjV4BPqYIoOVysWYznL5Z9RkX5kx60V7NCBDxmzLk11j9ipj1AHtSTipDY808fAU4/w+9csi4WAjDOGT239Zj5VXV/DmCYIA26zv+VW/wAWEYVxtNm4Z66HTbyHtVaYiw0HSdfyMf71zw7/AHC2CsDfPeIG3zD31FOnaO2iYdW1FxnGVgNtIMnkMun+mkm5a8em4Ig9DMj9Ksbiq22sBGZs+sZRJB7u63w8wyq4gdeW4rESQtcHustq6FVpYgZs0BIDXAf4iMh3206mmvEYd3Nq43hy27dpbgDFwEPiDAN4BcJKSQQcs6HLS32XuOt1bdtQxd1JLq0IFz5tY+IpmAE7+U0+Y3DWbV3MxILILpfuz4DHdwbg0CsBsR1MiRSZE+UFS+XSecQ4hbtSMoDTCSpgsVLDX2IoHxfGtdful8Pgl3H4V5x5yCB6H0J3ifCTdc5j4Dl09BcVvSQy6+VD+LcFbIjW/jQbk7jTQxuDGv8AUVSN3uVehRWnkV+KW8OASbErpALHoEEAkAHYTUXC4IBSRZC5YMt3ZMTpIUb+9QMdxG6cua3lGePxEiGy6mMsyDpPQ86eThwSx23EdNhG/lPvRW5AAjOPhiPYflWVIODHNkXyynT8qyjRhoxfBHe7ZW4nelLTao2R4mF38O+bp60U7I4828tl7Btd6zshDBhoQIJAGu2us1wwN4Yi1iHvlZe1kChzJSImQFIljOg0zRUSzwv7rcs3MO9zELbEdzqQM2hKv8NBDSu9wbbtXn4jea73mVWYWw/whC5EoByOWJOtTsZxq1YsI+WSzEKI0aDE5jyIII9RQrtZxo3MW+GKNakhBczN+0zFIXT4QpdiddckczTDxDglq7YFkr4FAAhTKgCBEco5UAFf9n8DN5bjOG/atnQIJVmznVpMw2lP/H+JjD4d31BUQui6k+FfUyaWrfDBYwFsZYdb9mZQgz31td9oIP51N7fWnNuzbQaviEAOURMMdROwgH51gEHse92bQdAsW38QZfHnAYk8828760W4lhrV0gXQjAaeKOfnH51AscIv27yPmBVQJgRrDD4dY3HOi3ErJuJcVSRpoTG5YifyrGsg8AV7OJWypmz4ShLzG4KidSB+UxRrFg3LTW2I7wKwjodRI6qTSbwbDoMZYIvzluKFEk65tV/1Ainzi+FVrF5vxBbhUjcHWIPrXL1WOORJSBbT2En7PIuX8QLgCkLJIHMBl18+fsatjshbAFyIExIHJhofY6Gqv7EY1HxOJaGVRbBI0+JiVPmZmfarL7IFmLtEAoo15lZBMfIe1bFGEZqlu/2/6L5LpkvtRxFLSZnYKJAJ9d4HMwDpVYXcZ3uJttiWZljM0GTl8T5RrpJ0jlPKrF7Q8Hs3blkYh2IDFsir4TEauYkLqB71UfFcQVxF4TMOyyBuASPaa6Z9mDFJaXH7DB2j7SNjGVVTIqk5VmSSeZjSY5Dzqbg+Bi093MQzWktv6FnII/0j86WuHNbW9blpTMuZgCNDodDqKsrjHZxXt4i9cUZ5BtMpIKqqKI85OeR6UjWpOyuN6JxryS+03Zs4tLSK+UKRJ8ojTzqm+NX0e7csqfhuv3mhHwsRHu3sQDV+cGKIgsi4Xa2ozZmltdRmqlPuAGIxZVczHFOZLREOYgwSPQdareyijngkpOT7HDA8OZf2hiMsiDvNDVxBYa3ShYwvh8JGYqYJ0zAg9fSmE8TXIBlIYyCNPDlkEnaYg7a6GgV/BkhrMn9m2bKBJyt4gV9GJBInltU5xarSWjk1u5HO7gmByqxddkcsBlOxUhQNyAAdtRRDA8ODXEdWbIHyqA7T/hkkg5tNREdJoNgiZKn4cuokHRFkkQd82UzTXgMMENoa6OY9ClyPXQipwnK0mPOMUgvxP/uxSCSLVyCdSTB/OAB71X6+JQxUgiRHuRqOuntVj44TYMblLijrqr7e9V9hcFdC+JTJLMxkcyWPPzo4l80r8nPJ7IA3U8Q5agkHcU+NwtmV72ZlaYGVohRkAaRzH7XTmHINJWKtQ5NWE9+ycKGuoblskHLlmdZEgkACQPiMTFXitxJEHgELebwuCzSp1I2ZBLMdfimR1qXijqguIt5ii967IwClpgMYZSQw8JGSNBJqJw60ucwbtmTKobVu2NWU+CEDMyqJ3bQa0c4taGRM6XHMHMLRAYhfFLCQr2SSpiZViQAdcomm1QoOxeI+7XUuXBmZi3iDkgpufCYC5RBgdD78L3FHxD21tyjeKQG8K/Cyuf3/AAz4TpM9KYbmDBzm8AZOkxokRGv+afWlnjN/DrAsMLbq26geEGQZj+YmDpNLol7Hes+Ora+ZLnt3/v8AuiXb4Oj2Lqs4liyl4AOhKTppJAFCbOMuKRbfKxUGWUfF/FpqJgD1nypa43j76MFzgzudfE2hJHKCCrCAPiiTFBRjnF0XJGcRqGIMdN+lUUjknLW2yxbjM5LAETyyn06j6VlDVDOA0kyJ+IVlGxCybi2r4sW+6K4dfEWg5YiFUHeCTOY6aDXWipw+URhc0jSQfAD58j7VNTBSuQ5chEFQsCI2EHQUP4XftNeuWbJgWtyp0DTDDQ6kGRqB015FIaUk+CsvtC4Dimv4m/mtLaUhpLkN4UScogwc0xtqRW3Be1+K7m0DZV2OmZrjKWjQNlC8+vP5UU+1vvALWbxWBdPej94xKTG6gzpzMUoYy9OZFcSYFx50UHZFj8R59BppylKVAjGUpKMe418L4hc4iLiE20S3dSSiO+bKyvKkkQJAEkcqNdorCZUu3CqCzcFySh1hWWN+c0sfZvFs3lci2RlMMT0PnUniuOGKxQQwcPZYSANLlzqeoX6zTJ/LZT4UnNwRzx1/EXk70N3Ns5TlKzsx1J5A+ExyorjeJW7tq4EuSCmUskHLMkHTnBn3pgv2ZUrlGX+hH6Us4nAW7SnLAR11gRGqrIjyoibNA7svgLbYhWR2OQz4ljUs2uvQzpTVxRsyXmmFBZQOup+ev0qFwW+mY20clrbBTmGxIBAmNRWcbuw3dDqT5a7H5fQ1z9Uno2X9PUWt9xb7HYYZi5MAqynzyBSIP8x19quXg1zxsANMv6iqc4njhhEtrbXM7B1C8gpKMzH+LRY9zVrdi8Wt60l1drlsN84pOkuTlPs+PZspmlfJ17ecS+74Zru/hZAOpcAD5ET7VSxwZFp3u51uZlyqV+KZJJnXbXb6in3t3x374Hwtm2WCtOfUkldCQBsu+pqvnxtxnzXpcrpr5QNfYD5CrOcWQw9RCaeh3R24pgGsMoYghkBkbajUecGRPlVr47jaYXB2+9fPdKBVt82IESRyE7n+oqq+N8QfFlSVChEiBEaakxyHlUnhHaApeN+8hv5rZQMx1RoABHKeXoaNpcFk7qy1+w3CbltHv3/8a+cxHQakDyOu3LQVWnGcIDib4zZGOIJB01hztznQ+hgxypo4JxLH3ct9GLKTohIggaEZeQ8xrSTxZ3uYm48BT3pMNym5t6zpRjL0J9Pk+K5qSaryaI6kZofOwYsQQCdCWkldozDQdY2mtMRlYhzIDHOjg7AQPYg+L5iu/F7HizCMqRMZifE7ZtAQCAM+hB3YbSDybG7o9pMraEMGG8AjY5jtIgaDy0o0GMq4IqFXeWtAurqCQFIJ1JPUCZbXaT0pgwuIL5Sdf2p1XbLDBSPKIoeMICxN22JJMZVMMD5CTMRoY56aUas2wANDA1/WoJOLLymmkEnzZUM+FRcBESSShy/8vOlW692IFoyRHiIFOeE1QHox/MNSvdx2vwXD6qB+tPFVZGxQ4jhLiuM6xm2gztVicHnu50MmlLjGGxF5la3bACg/E28x0GlEscrXMKqqxC5wbkEg5ROgI1EuFBI5TTxFYz2LwIkZIMNIPXQEj+9q63LZtkMoJN5GZzMkC1m0E7AygyjzPMmkHB8SuW3vmyoYJ3Y7xzrkZmuBYG7zcC67RJnarUwttTZTNqVDQT5lgadOwcMTMXea4gUXJZyS4ygd2MhMAETAI57mZ00pT4zh1ZTn05rHwMTG0z3Vz5qeh5WbfsoSCQsjYz1BH0JFQ8TgLbKVKjL00oadqZac4S4RVuAxDG5ZZklbbKM/dmGWSFJMRoDETz8qNY0JdWLqqQdiFCsp02MflThj+Frct5IgSNoG2vKDvSxj+DXrUlfGvQ7/ADGnzHvRUSdJ8ASyl60O7VkZV0DExI3GnKsr1sTbGhbKeYLqCPYwRWUtGLpTEW8geyz5tIAckSSAFZS0GTpt5jrQnBRZxjZsQrZrrEh7ltcom5lhAsk5REgjRtdNCM4nw0YW2t23cIdY0LTqennThwnhxZLdy8xZ8sldAstBOYD4zy1qmlLcDyOSp8iP274Jdu3bxt3oW4UzowlfCF8S9GEe9ALVqzZhU0QAfEVE+fudaP8A2hcTNu+yg7xO/SqpxjlrpaeXOuafJ1YMqxq63HvC8Pwt25nvG1HMs6iR0kmu9i7hLOvfWyin4bck7xsBt51X9oczXfBYsKWDHRkIn6fnFDYaXUTbbWxZV/t9hRyuHyCD9WFCLnbK1c07pgsjL8AI67nXlzpEe8saVGmTsflR1M5kPHCuNG3dIAOe9ftwSw0QlFOgOrb+WtP/AB7Bh2LTlKDcc51M+QA/OqU4YD31rcxdTkeTqat/tRj1th1J8T3Ao/05vlAIqee5Y6Rt3O+4rvw27fbKf8R2YAxoAwSW05BfnVrdjcAuHtJZXZEygny6+dIPYrHhLQu3pEiRpsv73kCApqx+C4hXIZCGUgkEag7UOgacJLunT9DZ7ToUu1/ZHuRcxNp4UalToRJ1ykb77Gq2utcViw1X6e1P2J4RxW7ntOXdM0nM65eoIkzl5wPlQHHcJa14GIGsOYJAE6kDmIqb2laVL1PA+LHDkUowaT2erj2Al7HoyERlOX58vbnXvDMYcOyvlDoymQTAOZSu/lM1xxOFtDEFAxNsnwsRBI5GKKdrOFpaxKWEfMqopkcyQT9IqtV9j1EscVUfp+p3vt6e6LC+zTiCnNaJE/Eh/wCIfQ/OlnjWFAxV+DB79mPnDEx6V14Jw/7pisOUcsHNtlP8LwD+RIpe7Y4+8uPxS29SLrx4ZIEjlIqmN7V4N0zcdWNO6r8NWgpbwa5sx1IJgz1HPrzPuahY3M93IFEFoIKtDDISCXGghoA0JBE0Cbj14JpJI5lQCT5/hHPTeiGM44FWQwmN+Q8zVdSOimG7eGSF8LD+HMTqQRrrqdd6lYdo0JkdTvHn50o43iF4ZCus7n/bkd67rxK+IKAsARm05QNPX1pZchoebPEbNu3Nx1UhtidY0mBuflQjFdr7Y/w7Q+GRn06aGOflND7XELdyCSBOkExr09anJh1P4PpWvwagVe7X4kyBZQoeWRto11k6z5/1qDh+NsqMj2HIadR576fPnTEcHZJjZukkfrXt3ho0gwOY3rbh2FPAYjD20df2oVx4iwliwYsr5hOoJOsfu9NXfgfavDrZVO9uO0mcyuTqTrJXaKFXMGAGZiAFBJJHICaAjj1gyQQVkw0RMKGO+o3A9aybA0hzPGrR/wDEUe/1kCK7LjFbZ1b3U/Q0od8mp0iY0gz8eojceBjW+IyqYZgpy59eSzE+kn86Ns1Df3nvHlXG/igoJJEASdY+c0sLgWcAqWg7Zdjz0+tcLnBbrObYchipJBYzlmDPKJ0ptQKDE4ZvEY186ylc8DnVSSDsRsR1Ekae1ZWuQb9Ri4ZhwzA4lriKR4WIMfPkKduyuPuG9cslhetqsi5MxtAnz108qi8BxFsYUd9lAtgo2blqYqVwjtHhQ5tWwUWJDZcqn9fcirt3ZFKhO+0XFFcawAB8Cn6+dIuIwiuxbUE9NvlH602faUofH5gyhTZSDM83HL2pXzdF9ya4nydK4OS8OXYyff8ApXfDYdlKhLhT3MepOn99a3V9NSNPn+dbd55gflQCFhO+dWyjVsinNEbzvHWJ9aE4izbLNKySd1YCJ1kAKRz2r1HGkfL/AJcqlJxIiPChUaRB+sz/AHzome5Gw3CXV0YtlUMDLBhz2BAKkn1pt+0VD94w5k5SSp9TlWfkfzpfHEi0Qkx0k6dNtqbPtFSDh2/80g+hUn6rNCf0N+AR+pGvEroBa0g0ZWVB5oug9CJ/KnHsVgO5w9m3r4Vnw6TMkSPf5iq64PiBeusTPhM29N8ysm/PmatbgbDwRtl/SufoFUpJ88/lsGdUH7jgKD1/pSl2swdo2XduQ0jfXQD3mm3OpGU7xMR9OvKljthhTcw7onxSp8tCJ+ldk/pYMGGGWcYZPpb3KPx63Eulbi5XXkREc/7NMfZDs3exl0u2ZLar8caTEKATvrvHKandr+FItu2gY38YzM9y4DPgAkg+S+EL0APpXXsfxZ7eQWGZrr2nRrTMSouBkyXNdFUIXn+X1IWEU3QcuFRjx6exJ4AlrD4v/rV4KLT5EBJMvvAiYCkgnYAn1pY7YYZW4piQGCsbp1YwBoDE+dT+C8MGM4gloEvZskl3/fhizuf532/hjpUbt2V/6QxMn/xNdV6L70KUVsRwdPHCqiAuJWMpzNdtuWJJyMDqfESQNANfL00rta4XnQMb1hJ1hrqgj1AMioJxiFoGYgCZCkmfQUWsYJTbDZwHP4QZIHntGvSayLshrbFslRczBdQbZBBmDPiAJ516uMcFijMMx1jSY6gbc9qknh4J1Ncr3DGOzID6miAy7jCdzlAMwNIjnOlY91TrcN0sddTvGm5BO1a2OC3NczIekT5eVTr3C88SSIMjLv8A3ypktuQXuCzjmEG3O/OTB11Jj22ozZ486LrcFwzOq7abAiIG51HSo6cCTcydZ/siplrhyLsunmSfrS0E9/8A9CrLqhg6aRBFBsV3L3JW3BZGU6AakaR50fFgfuj5V42GXmoP+UVSTTeyFS8i/h8OEdFgKpMmGGhOcRptGY7xXLFI2IKG8AMipbADTmHeKpLR/qjyFG7+DQa5AOh/22qK2EzQdAREQSPpOtCzUMF9MtxHPwG2yldORDQnRnJVZ6bQda44jFi1dDO+dgYALTOZbbLnIHiRCG1323Jmhl/CXHUBrh02BM9D5Vwt4C4rKyuFZdQRoee0U2sGkO4TtHYRYdXZpJJC6eIloGuwmPasoDcwtwkkuxJMkzuf9VZW1s2hDpxW2LF6WGa1cYSAJ8SwwMev60a4HhWDPiLgh3UKqaeFBqBvEk6mkrGdpSzgkt4dvDodusfOpb9tGOoB1gxp77f71nPYGghdvsTZt40B7aQbSnbT4rnQUrY3GozDJbUbjwqBsYHMz8tan8dutirouMuoXKNfU9OtRcLwt4GZQD/DPtqai+ShDLssSuv8o336V1TEMx+BSx5wZ9d9anrw0/OuowgG/wCk0NwkO1j7okSD6rUhMQx+J46ZVH1NSBZB219q8TCyY1jzH0kVtzGn34qhjvHJ2l4Hy2NN/b55tWz0dfaQV/WlVuFnXpTR20UHBuP3QrGPIqT+tPWqEkBNKaYJ4YUtYWyXcBu7kidp1k9AMzGrF7JY5L1u2yEFYIkHTQEaH5VULKC8gKyXvCSN4y5YPpoPSnD7HGYWXTYrcaPIkH9a5ekaeRyXf+X80bKvlotYuiZJOphR1JOgn5b0Mu3mJYOEYTEKGkDQakFgffLXLHu1zvkyOMinIwEalEhs508JD677aaUG7WYe9dsqtpAbl0i3AAGVADcneJjros6dT6FULDYrjthjjZxd37o7KmilkO5Alhm6STI5wKiq+JwZv2oys6qrmNcp8XhPIMDrFGO2nBnwtvD2yF8JZmymdTl0JgSQAOX4hU+9j0xuLZbctaLrcJIja2qRryBFQqvQu5OTt7jV9lfBe5w5uMPHcP5DlVafaPxS1b4hiUIYvnEwBzVTvOvKrU7S9qbXDMPa8HeMxhUVgNAJZpg6DQbbkVXHbfDo/Eb7BhbuEqYYQdUtn35D2ppJVRFXdi1wI2zeUnMwYrmCBZAk6HNtM/OmO9g2DjJISfxqkkRp8J350Bv8HxfeBwynSJVsp3PlG31ovwrBXg2a60wTp4deXLTT9KVBZNGHB6H0rquGA5V3CV0yVjEVLA6bVucOPOpHd9K3yeVEBFFqve7qSErxhWMRSv8AcV4UmuoxCkkSJG4nat2smQdPmfyomAV3gZLFu+uAnz/So3/QV2TF/TzRT86ZzbPStclCg2K9zheKB8Ny2ekoR/wmBUyxw9wQWdieaz4floaNG0K1KUTEUJ5VldilZWDRCTh6fuia3GDXoK6peTaHPuq/TNW63gPwL7sx+kVqFs0FgVsLYrcYg8lQf5J/4proMW8QHYHyMD5KBWpGOLWY1KwOp0+teKgPSt2WdTqfPX617FAJ4EHStgB0r0V7loGObEVM7bX2TBlkgsQg1EyCQpn1BqE4qb2wecEwG/dhv9OU0ykoxbYKuSETs9xFbVw23BNsxA6EayD86sb7N8YLg7wLGa4w08iQPy/WqiVvhj4idPX0q0fsyeUK6gl2iCQRIWfMEEmPSo4FH4mprcr1GLSvlZaOKwpdVgww6s4BHMEKwBO2rA89DQ7DI9pwDvnlZMyMuUqraAaHQFVExqakYrHOhSB4cssPKYqPxNTCuCT4yR5CFiPlNHL1ShGdcxo5VdohdpeEWr5m84teKVLlQPhAjU6nlHqek1zg+IDCYq9aGFa+9s6BSYPRjlUnLsR60X4nhreP4vcTE5jat2lyqGIiRbJM+RYnz06UC4hh7nCMYHWXtFbltZ5qQRlPmrFGjnpSyywyOkdEU0qC3ZLCXeIYy5i7ygDDxlQA5c0mFg/uwSecxXTtiguYq4SAQcu4n8K1A7P4+9bw1jD4Ni2Jvhmcj8ALFZPRsoBk7b9K74nAtZbu3YuyAAtJMmOp1PvQhal4Xj7d1+QNAheGOn+Fcyj906j5cq74PiHj7u6uRuWujeh61OQVwxmFS6MpOvLXY8vOroBNtx1/OuhaORPpH6kVBwWFvov7WCFIGYfiB0EjcHUbb1PSs1QDcOK3kVzLCtM9Yx306VhII+EGo7XuX0rmHO2p+tEx7awNpSSqKCREgQY9RXU2BI0G+le28PcYaIx8wD9YrQjIwLMqMNibig66HQGdvKskCzu2EumDDKPQAH1JH0rnfttBhrYO2rjT/Tm19qjHEIT18+7b6sBNetf/AIWPyH6mm2MbrdXSXluYVGifVstcr95B+Fz7qPpNbG7P4R7kn+lbEnyH+UfrNK5IpGJGGOX9z5sf6VlS1w0jnWUmsrpBV01vZO9eVlOc52ryvaygY3StqysrGNhWCvaysY0atuMf92xP/wCL/wCyvayg+ArlFa8OH7U+n6irN+zk6r/OP/1mvKyuf/dj7F830v3LLYeNP5HqIWP3e3/MPqaysqHU/VP3/wDJyx7CNw//AOL3v/sf/wAa6faqP+pg8xft/nbefnWVlRw/5sP4V+jLPlG/2LoMuIaBm8ImNY10npoPlXDjZ/bN6L/wivKyvQf1x+z/AFQj+pkZeVcMTbAMgAGN41+dZWVZcgZ5gcQ5uKCzESdJMbUSb4j7fQVlZVJ8CxPbQ1b1/pUd+XrWVlIMe8NE3EB1Gdd/UUc7UMbVv9kTb0/B4fpWVlVxiS5FjB3DcANwlz/EZ+tElUAaAD0rKypPkY5tvXCvaylGRuNqkVlZSSLQJlsaCvayspCx/9k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1690688"/>
            <a:ext cx="4714875" cy="3533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 descr="data:image/jpeg;base64,/9j/4AAQSkZJRgABAQAAAQABAAD/2wCEAAkGBhQSERUUExQWFBUUGBoaGBcYGBgXGhobHhwYHB0dHx4ZHSYeHx0jGhocHy8gIycqLCwsIB8xNTAqNScrLSkBCQoKDgwOGg8PGiwkHyQsLCwtLyosLCwsLCwsLCwpLCwpLCwsLCwpLCwsLCwsLCwpLCwsLCwsLCksLCwsLCwsLP/AABEIAK4BIgMBIgACEQEDEQH/xAAbAAACAwEBAQAAAAAAAAAAAAAFBgIDBAcBAP/EAEMQAAICAAQEBAMGAwYEBQUAAAECAxEABBIhBQYxQRMiUWEycYEHFCNCkaFSsdEVM2LB4fAkcsLxFoKSstJDVHOTo//EABkBAAMBAQEAAAAAAAAAAAAAAAECAwAEBf/EACoRAAICAgICAgEDBAMAAAAAAAABAhEDIRIxQVEEYRMiMoEjM/DxQlLB/9oADAMBAAIRAxEAPwDj9405OUA+boeuMuPRgRdOxKC3g0QV2J/Yf1w18KzGoVQAUdumE/KcQboWFNsdv0P64O5TiChCrNVj8uxsbfvj0MU0naJSTGVfXtj2PMKbpga264Xl4uAu1hq6Xf7nGWKi+pTQJHU1/LFn8mv2iKHscY2vpjQgOBPDs2oAtu5G5F42x8VAewAyjqb/AMsdCyx42xeOw9wrIFzRYr07dcM+V4aka+pPfC1wjmJHq10EdvbscMKcVU9xiGRyltdGWuzFxHKfwLjCMpJV3ddu+GSGYncDEvu+rtWFWZx0zcbAIyTSCtAr1PUYwTcNVWoq1+x2w1/diPfGDN5Pqwam9+mHjl2biBf/AAnIwBUg+xxRJyzKt3W2Nq8WdCfN9KxVxPiciZSebX4dABGNHU5ZaUA9fLZOHlklBOUugRXJ0jJHxOPIRSzMofMCliTqQxBOoj29x6eu3NuNJI0cjM1sxLv8ie/zY37nfBN5ndiSx8RixF1stkm/cgEfPYdMZ+P5ZTE9EgA6tz36af8AE2/0Ax5WTI8s+R2xhwjQsNGBv2J9Pl/XFaLY2vG1gCAFU7e99f8AtiD5kVuAKFfzxNpGC/KDbSizQK19Qf6YNk4BcoEXNXS1/wCrB5hj1fjv+kjln+4gcQOJ4iRigpE4icSOInGMQOItiwjECMKwlJGKymNgy+14itDCmoxlcfAYsfEDgBLlmFYl95A7YyHECcK0GzU+fOMc+cJx4xxPKcLlmIWNCxJAA7knsPU9T8gThXSD2YDIcfYeh9mIGz5uJXGzL5dj3Hx9jj7AtDcWcsxJRiOJIceaipadsaEl+uM940RJiy+gG0ygjHgmOw6dPTt0xRr9D6Y+6b1fp/XDWagws4bcda2BHfbFkcp32OwrY0b+eBf3igp6H2+mNWRzB0noQT0PX6frhrsFBvh2aOob0O5O4/btf+9sPvC+GO8auCKIBH+/XCHlyfDXa9RFj6VX+/fDxwCdk+BfLeki7Fdb9qO31xfFKS0JNJhVp5lNbEDvjXFxKRVsgkd++IuhPY/PFGYneMdLHriupaol0apOKsBdYo/tdW+KseJntQ7fyxkza99IN9x2w0YLygNlPEYUc3GDt1A74TOPs7SCNiSiElULeUMVBNj1PSv64xc38yPl5W8CXUFfSCCRZ0jURXXS17n1GPeH2Y1ZpKYi2BNFrBPcdV+I1/M45c+aM48EdGLG4u2VjLx+YP8ANjRsG9qrvqA9gMecaMZiYPY0kaRprU2/Qdl9+pJxsZSikldSj8l0Td1fexeoKPrjzjUaiEl7NHcDzG6Gks3S99gOlG8caOliez3sFA6eoxXm42K06ncbG967fTG5ixUDpv8Awi/1xnzELDqwO22/T/fph2ToJcquGebyhdo9h7Aj9+v1wbYYCcoDzzDvSf8AVhgZMelgd40cuT9xmK4jWLymIFcVFKiuIkYuK4iRjGKtOIlcXaceEYVhKScVnGmAxMATMiX2ZZP8kONEGSgLebNwhfYSk/IAxgWfc4j+SPsfiwZos4tPDZP4G/TH2d4dG8bDx4AeouQjp06qMLSrsPliU81PQ8cd9jEeGyH8v7qP5nFD5QjqVH/nT+uADZcYll8gZGobAdT6f64m879B/Gg1BkmkcIlOzGgFIbf6dPrh04hC/DIDDk1M+dlX8SfbwsurVYQt5dRFb/X0GKOXuDpkoVzE2qMyAiNSa2o+dgKJJo0L369BWAOn7yzOA8pU1TFit3ZAMnlutthtgSm5LYVBLYsvytISS08Fk73Ol33vfH2HYZWMbFY7Gx8t/vQvH2J8RrOZjE0G4xAYktYkgF6daB3wa4bkdWzDtfz2sD2J9MAq74L5TixUAbA+tD1H79cdEGvIGiqaGno7fPF0r9SQPmvTr/TGTN53UbrfufXH2Qy2s+Y7DqLq8C90g0TvzV2610wQ4VpBLE/CR898US5bSQK2s/PFrAAMF6Cjf1P+WHSoA05/KhtMiirUGunTB/hmaKoACTVi/WsZeG8uTyZaJguoFfUbitjt27Y1tw+SNbYbE7EdPl88d2Pjyv2QldBA8Yb1xRJxFj3xlQX1x4wxekiZP7wcYuO8QJiEW9lgxa6oAHYepJP6YvrA/iWzL616Wf8AT/f0j8n+0ymJfrQpc2xaYE3oaulU3RunTp0J9a3we4VGfChIFjTfUAjY+YlvXpfQatrN4Fc52YFO3x7mqI2bYAUO2/fYeu5Lg6j7vEPEIsDewC/xdbsHTRILdNIoY8g7jQUJOmM1Ifhvf1JoHoCu1nc/yhxpgkTFh4likHwotqLIXqSBdscaYuFo8LmR1jQA/iM1XuSKrzsdRq+w9qxVxKIojFfOdHm1WWoJ5jsaUE3SnsehrAXYX0J2WiJ7mvQHbHj8P1WPECvvWo0Nt9/f/PGrKojA+Zfkdv54y52JAR64oToKcqRhXfe7jQn5ncj6XWD5GF/lD+9lA6BB/wC7DIy49H4/9tHLk/cUlcQKYvK4iEvFRTORizN5No4lkZdnsqLAZgOpA612v51ePJ4M4pA6auhPhIPn5qoeuDEk8yR6ZZVnlfyBvEhZUFAgICevUam2WvKL3xxT+S+kjojiFWPjEf5o3+jqP+g4K8AjGbekhcKN3kaRQqDuSfD/AGxk4xBl4NLSwSKCaBSeNlY12BQ/ucbsxzTlmhSELMkCg6o49Cs7HoSxJFA2Ta77fSH5p+yn44+UBuL5NJMwRkzqjX43d44wW9V1lTW3+gxVJwJvzS5denXMQnr8mOKeJ/ddLGJJHJHlLNo0MO+ynUPbb6YBK3T1xO/Yz+hyHLGVU/icQyxA6CNixP1YADA3N8NiVhpzOXYEf/UZwR36IDe3e8AZFvqBiEsJeQAKxZgoA+InYAVXr2H0xhQtnOEoCvh5mKXUaIQSah9GUD98PnKvKawgTZiPUoNwRVu/o7gbhfn1+WNGR5Ly3DMrrzSLmM441pCxJSMCgNQHUBiASepoDucKWc4yrsI5ZczJM4tkZpIlW99IRSAqgft7Yy9hG/jzo8gkzLxhlsgyMgC/8quQAT06XsPlgI/HcvelJA1A14asyr33NBQPkd7+mMuSyMSAlYY0JXeRgpKk3vb2S1URv2xnzeQlmtBIURVFVps/4msAAHsL+uKchaJHmFe0iV28kvT6LWPseJwCgAZZrGx/4mIb/LVt8seYW5DUIOPse4+xIQkpx7qxEY+vBMaQMa8lJR9rxiU4ugOKIwYkzhrTWok7+wsn9/8ALHmWzijxdu21+gYbD6YyZXr1G/W8UunQXtf+uHcgUdU5Xz8n3SIAn4R39q29OmCUrsw8zfS8KPCOaSkKBox5VAsHT6DpXX64Jf8AiyIC21fTSf5HHbDJClTIuLsIPFWIEb4x5fmjLuxVmZNP8QoH5EXgxE0ci+UoCBYKm7+eKrKmtMRwaM8WXv1G/pgfxaIq6j1BI6bj39sGXyzfxYFcXi8yWOzAf7/3+2JfIl/TZTEv1Cxznvl12BIbc7DT8W1Ad6A3r4b72d/A0JihUAOSBsSAF32bpXovm9TjFzhGPu69yH26AKPNYN7k3sDQ6HrjfwaEGGC9thRHm3o+Wj5RfXfuBjy2diCipFHG5k1SCjaxge1KXbr8l61WMXGM8DH4aDQVXfRGFUhUJ8xbdiR3Ar3xpSUgHSFkl82ktrkG99l8oAHU+2KeMZVpYW8psIp1E76atQFUbDatztjK/Bn9iblowK2Nkf54z5iajspN+g3wYPBp10jwg9mh4bq93vXkJOHng/LUSB53hmy8sa0gjkaQs7A9PIdt9/Nh2xRG5UvxGdiqq0Q02QL8w6XhoniVFDPqpjQZNDr8rDjfri98rMcs8beFLO4KhQYA0FH6OZLHToPfphf4TwjMySeE8TLKGprUgdLDXVAEb/yxRfIlGPGIjxpu2b5M9CL0iSQ0b8ugJ2BO5vc+o7YuyHMUEB1Kkxcb6mMTUe9DSNsFZeI8NghfLSHMahqD6UKln6BmDEHyG9KHYdTZ3wrL/Z+1yZttj/8ATiF7bH+87dffE3lnLtjRgvQH49GUzTmgRIdewqtXmoD032xDI5ZmYOEBSNhqJquuwN9bo7D3w+/2Vks14crrNEoCKZJpEjVwAFsBVY/kO9gWeuLc9yzCiMqRyqdvDOpBGdxY1bknT3/c1uo1MWuN6c+51zxRLEAqK6lABQvSsSMFXvpskX1O5wNg5aRRRz2VNdP7/p/+rBjnDhUUWV8WB2YLMwbUOm2nRYG52vVVHbCkHDCxjGoPSctRKzI+fy6spIK6Zzv0O/hYrXlSDxNQz2VZR2PjLq//AJmvT5HATMz2zN3Y2frgjwDhX3nMRw3pDG3b+FF3dj8lBON2YI8c5WQRDwFV5GaMKUksNqVyQFYA9QlHf4h61h15L5MTIQjO5gD7yUXwo3s+GSOpFA6yb27Da+rD5snDlFk4vnNQdvLlMuDpIXSUiX11FKP+Eb9cc1zP2g5ydnuRVN7EKCQB6M1n64EFS2aTtjtNyfLnWeZ5C8srAGQsxKD5IBpQA/ACR6k1i+TlPLwqxmZVLEWWIQGiKBBNm+5LVjmeb4vmZABJmJXF9DI1fpdYF5wdSAD6k2f54a0vADrnhrmm1tmFbwzS6NLhLshbAIve+v8ArdxPgscVPqDWT8Wsliao0QSd+gG2FPkPINLlCoavxmalA1GkjVa9rc+141Z45vJuJpGE0QpGaSMoobrSlj5gD3Ar9cMpfRq0FDIw2CAAdB4Q2/UXj7GV+YwxJMz77+WwN/QA1WPsNaCcrx7WPhiYTEaJEcfAYloxLRg0Y9TGqIDGZRjRGcOjFsPXHzNZAGJKtY1Jk/hJ7109MM0E2ZYsF/r64zuH/wAP741QEOoK+YHv69sXTcAlYfBsOg1AH+eAmg0CImYOdVbjoDt++2LEj/wEfI1gjkOXSZaHbrXm/cGq+v6428T4S6sVRL0gX8Ox77+nXBtGoYeWsx/wyD0vYmyPMeuLs/5iu11q7+3+/wB8B+EcNYHU8qBFXoLIs11FWe+Gr+x5CYR5Jda35bsDfeqIIJoWL7ih0xSWS4caEjGpWJ3NEYMCjv4lADYem/QbdLr3vBbl/g8vgRnSJChAZVIkCC/ioNp9Bfz6YZZOWJFSp8qJLIP4Uix6QL8zH4h1vYdQMUPksnF+JCcy0qI1aWp2b0YigR0GwN73781PwWszZ1ToLI5YDzNWxTou6RjUK/8AT74nmuHgxBIvjNElqFHeirW2hGoGrLNYoC8fctwZzNGRsuwyxhoFZI18xYs250kggeW/bteMXGc1mcmCWjPixkEFI5CCosllJtTXXbt1wFSNdmSTic2XMgQLFJqAM0byU/f8xYMKu+1+uMHG+YZ5tOphJMCAlKqsQf8AEoBO/QVg9kOb1kVTPS+MliQodSgAhSvtqHQD1Iwe4NJKysYJstKz6QryFpAGrqNK2Ow3IqhtjGoT+P8AB3hVZs2zShFAcJqbT/gaQjStHa7O90MY+FfawmWUQ5bLhV1AszSO5vpZrSpodgK9sMvMX2a8UzZ/FzELr2XWyKPkoj0j9MAj9hWc0dYFcfCVc7/8xK2R7YBrQsZnPSZ3MvLSh3BZhelQFW2NsbGw3s4N8pcvyakzMxjgh1eVpVDmSjVJHvq9L6D1wc4L9lU8MM0boHzMq6NSsPDjjLLqIsglmXUKI7e94SOZeFzcNzBylmVxpaMoSx0sTVjejdbDv62DjBsu5oMmZz2cifU7QtLpOrokZc7k9FVV6DrtgLwzMT5fL+Okrowl0LpYigUJbvfpgxkllTK52eVJNTFYCWB1a3YO+q9wdK0Sf4h64GcQkA4fF21TTN+ixAf54DGSCeazcsnCFcyElcyUCdRWlHv1vUThby+d7nb09MNPJ3CnzOQEa1bZry6jQ2hbU3/Kp0knC5x3NxyzrFlogqRgRrpJYyEdXJPUsd9gNq2wRDyXOAjbqKOOr/ZFwZI8vNxDNeSIoQpfYaAbc16EgL77jCBwDgynJy5h01NPKmXyq7jU5PmIr0Uab7avXDrzHxieaI5AJC0cVIHClQFjIGuiT5Sy170exwQdid9oHOMnEcx4jWsSWIYz+Vf4j/jbqfQUMAeAZEzTxwjYyMAWPQD8zH2As/IY08zSqsqwJX4KBXb+KUnU5J9mOjf+EYM/Z5klX7xmpRSongxg9Gkk2I37CMNfs3axjdsIG5myZysiKH1CSMSC1ohWJ0Xv1KAN9cC0zJby1d9Kw4cZ4aM0Xd/NKVVQ97jSKAAWlqgB06DbAIcKeIMI3FaVLuUoLd7a+wJBr122xhfJ0L7FctHAszyuC7nSiDzEKu5bb3Nbehxh+1HmA8QkjhQiOCMgjUyi7DEsewOkCl/zOMPDOLxZbLeGA5nET65FbRRc+VSCLI6d9xVYUeI5gadHqQQNzQ9d+7da9DijriY3M2RUlSJrXY1KpG22xHUe+PML+kY8xOw2XSRUeoPyN4kuLc1BGshEZLLexar/AG/ni/JZIO9FgABZPtVn64ZCUffdNChm3B6AEX7X6YrigsgHa/XGSecseuw6fL+uCEB1BaAutzgxdmLl4STJpBRqBvziv1HfFycNbxNBCitiL798Riy+orp2IPm+Xr6euN5YEBE8qk7sx3P9MEakb8jwiEr+K4WjtoBZ26++kduuM3FIFCsE1FSGANb9NrF9Ce/YfobU4Y9EagNPzOLlyYAp3ZvlQ/fc4INGDlnLMsKmwDepbIBH+6vDCUYobViBtex3r54ryGZTXHCgpjYA+J2HQfCBZ/njdDw15ZFVUJOsUSCa8yhj9MCqMYsvxoZdDC0YbSa1eJIjXVUSrUa36g98X5HjWWrzQ5jvusqN/wC+L098ecT4bFDPPD52SOUhafR0Au9iDZvGrMcVDKqr4saKPgWXy30LVo6nvhBxr5Zh4dnI2BjEYSlCs5DkAA2fNp/QevTF/FeUHmnjbL3HGgIjkDqyrsfRr038zhIbNj+Ob/1g/wCWL8pxeVCpTM5hNPQagVA/5TtjWCvRv5sz2ZysngtmHZXXRRvzqbBc70N7pb6AE+4ePiSxir0gAfm/nru79jiGfQzNqMsrb9WCEAdwov06dsLeezsYkIRX8gABdgSzbgkUAFsHp898E1DxkOZ5Vb8OxtsbMd7kdBd/WsNvBudJyGDRPNuqqBpB3NE6h6D1r54Rci0a5XxszDJEGNxU4Jf2VSpsbEFiRXuTWCvEeNZ2bw4oM0siyi9Cagy0uyFiNR6eu5BxnbMbvtQOVkjh0lPvEBEhCsCwQDcE97NWOvU+uFHhnGJliE0P3fx3FMPAlDItkWWQiI+U3uPTAXjvBZ1LGeGZJSpAZg24rpfSqwe+zngvgMksk83j+IyDLxeZgEJVtdXQJFdDtvhOG+VlXkX41BLzdhnmjnPP5Iw1NHOrihFTRONtmtCNS13PQ2CO+I8X58zDhYY5GdypLOpCpq06joJGqkANEnc2fTHvOuQk8SHxY4hH5VfU6LKRrZtS0CUNNbCj2uzi2GDIyVHl5o4sxGml45aDnylWJLeUPRPwtRxpOn0IhR5Y+2XNxyLG0hdbIBZfEsb6brzEk0NiMdL5u4tlyRIuUXMTGPYjyuwZX2U0CwWgR17Vvjm83BpslmmzMuSEiE6lKo2izflOk/yJBI6nGTP8fz+ZzKNHbsZg0UW9axpelXUQKv8ATDVaYFSZ0jP8Sy/3fJyOJMrItCSAoGMo07pKSPOprVZvrvRxTmOUeGcQWGaGMKkJkMkSmr6rRAOxL0wI2odO2OYcUTOrmDE8cjZlgbVgWIFEWPYLe4uqxXwLjGcy0PjxiSJUfS5AKK5FkqxrdhpG3UdqwkexpV4O78N+zvKJA0UJlRDG8Oz7gM5LkEjZm6G+22EPmT7M8hwxfESeUyssmhXKmvKQW2C72QAT0J6HAXkHPTvm2jm8WJFDyaXMkf4pTUAB2Y0SK3oE4v59yuYSF82wXw5CijyIGX1oijvvZqze53wyWrF8lPKPHi6xLHBbZPX4OzHQH3Zit7sGIOv6Y35Hh2YiXMyyRs0x8wQDVSqo0rte4PUdgMc05d4hPHnImhW5fE2WvivqCDtVE/LrjreY5m4moSKGPKFA6sxjlRQB/CdRXSxPU9SenXBW0ZM49l8hLLIQVbVuzHSbA7k7Yfn4e8UEMQSSlTVo0EnU4BJoXvQA/wDKOmJ8a4nxbMP92XKujBiJFjUmNrAIXWd+lklnN9dsRiymYiAy2YYrJViEPqp728ysVWxvRo7H1rG6MuyzifBpYY10ebxKCt6X8Q3qgOlnscAOMSkoIGPloOVXy+YgUxHfbpvsPnhuhzkjaIHDeHBbeM3lMloSBQIJ8+9+lX76eKcvxrK0mimb4pNLukezGr2UGiAd7X0JOxf0ETebOVTksvGFkZ5GAaS/QXsD3AuvevkMJz5gsxZjbMbJPcnrh35h4s0swss2lRTEVYs6RpHwmiPL298Z88MoQkssTySPfiaH00bIBoL3ABO/88aUb2hGhRrH2NrwR2aLAdhQNe13vjzC8WakV5TLFiNrvYet4L/2OR5N/Eo+W1Fdb9v1ONXATGpBZgGBO9dvW/nhqynAmcF4kTw99ckmpj2J8pAFdDa/qO9IxNdHLc7lWibSwIaga+fTpg9leHhaVgwvoK3PyvFvE+Ay/fQ4HjRoQWZNKDSvyJAND64dMjnMksZNvC4vT+G0jAVtTbgW19hseuBGNNgE6WIgMANJ6UTR6g7/AExgbLSEbD+eDuZgErs0UiyFepLW2/qOv7YauT/s7WcLLPONG+qBDTmu3tZ7i+/TsWw1oSMjwyZYHlshPXUBY6dCd69hjXy5G80jSuVdMupkaN20K4HRbAJtiQKH7YLc6cKWPM/doiWiiFsAehIBIG5s9LOKONS5fL5dosuluwUPO5IYtsSoA8oX8t7k9bxpNUGOz7g8xXVmnyshaYtDFGhPh2Adfw+YgahSjbY77Ys5PkznjHRFJoyxq3k0IrDoDrI/Qde+NPLnMbeLkZWZQwSTbUFUEeIqg9FW6A+oJ64WM7xz75OUVnVmOovuTfU7nqO3veFardh5XqhuGVPiO+ZmiCMxZ1ikDy7nzEEAqD3+IYl4EGhzDM8o1AK5uwaPkIut9zq9vngUsRC7kn39cY+CgQxzFjpJdSo2KlQGttXY7jb9cZOwBPJcMZ4g4mZCzMAGo3pIDdfhG9Ak777YnxHLFVRQ4YnZrJs/Ea2PTp++MnBc8JgSpDAOQK9Nv++DYyJZaAN2KPv2xmzIywQ/Dqkql3KbXv08x9O9fLGjlrLZRc2v3q9JOpQQCn/M5BJA1iqO2/0xCWZU2e1PqBqX33G/T1wv8ezyiZGjVmUI6tsdw1gfvuPlgWEaudOORTTsUCNQ0IyA6ivpVdR0qh7GsAeFShs1DGkpRlYHUpogj+W/U+mPeTcrmZc0j+CQIhr1aihCKTZ8g9T62cMGaiGbz6SxeEXsMr0IGlAPoxOqjtZ3NHfrjWKW8O+1oSPLBmoA0ARtmdmY16l7JvYUN/QYJ8M5zyzOY+HR/d5JKLu8SBfqSwY1v2JJ39cAuZeRGiynmiRpppj5yQPDUiwQwYAXpbev0wqpwLN5V9LxiUaQVqnIBPsSa02f07YCTaGpLydvyOYyzIVnzUedaYEhWEVEL1VEGw37He8cK4rybJm55JYoGy4aUxomnq1DYJesUps7EDfpinK8aX7yxC2W1flvw2I3NDsP0wez3Mmay4MEzNsYyVB1DzURuDtd79+3rgr0CgvwP7PuO5NQIcyiqB8HillF3flK1t12/fETw48LzEs5nWeZDI7gKVAZlC9T0uzuAeld8GOFNLPCzZd5E8Oi7tMDY6m06afLepQD0FHAT/w2zjMsuYWYxAGbUG3fcgBqvqh3O2/ywH1XsaPsW8lzycvmVzcimeUqwB8RlpiRZOmtXlsab74t4rluIZ772UyrrHPKJdGttEbAKzv10Wy0ST9MHeTOQ4HykWYzbM3i3oVRSqNW+suuk76rs7UN/R94PwHhupjHI5Eo0sjSsASKJbsSTtvdXjRSSoEnbs5A2VzoiEgWM/3Z8SSRJJFK/lA1FlBJ6d8HON5uSbhryZrMZeVioCoqt4vWqPRQADd79BvjoHG+QIm/u5pFqqDKZFFbAAqAR+/fHPeNcnZozCPR+Gh1MRfmAqtgLCm+9d8NegJMVOWOFsvEcvrbSp0lmClz51Pk0rubJ0/XHWOaeEQZyWEGWlWUa41jKmquqcAk3XbbsKwsx/Z/L97mUTFXjWJzaPptwWNMO42A2630xtm5TknFiYy6Tv4isjD82zAsrbH1+mAtIIyJPDEqlpX0Gh4UryRx0O2y0Og63ffriqZMmU1R5qCJi1hE0+H2ulAsdTbD13s4VczwOaB42XxItTaW1hgCpF1bWpPTYevtgXzTwCKQqXKRr1MsUa6gR1UqCL6nckXXrjLex20mOiy5OYLooSJfi6LLOAANShjRG12FJGxNVuoca5gzDALE+iDckM5JoNtqNnWK7ADC9FysARJBKxZTaONSMdu9XpPyJrGvO8WhzIEea1JJX9/FV9BfiJ8L2b8wpvXVhydgjjw8IpIj2jC1TuFP5tv4iG9wRVdMH+TOAffSzBVkCCwjMBe9d1PT6b1vhel4AG1rG+pVJokFN+yW1KTvdGu+B2XhkiehL4VXudVX6EAGr6dKwltGvezo2Y5Sm1N+CBudtI9fY4+whDmSf0U/r/XH2H/KaomfI56XWoBtb3U0BR62eo274aMxxuWYnLwxyELqGmF7AIO/lbqu43PWzgFw17fxNIAawV7V6j/TGqXkTO+aVoJQu7h1UsNPW7Xpt64CUkhbGPhHCpYIlaXL5jzbOxChVs7VqN3e/YY1DiDoD4jBSo3QhLIrsd9+m49cJWQyOclkH3dXlbuFBIPTqo+m4w4ZiyScwPx1Cq8MorcLQphZFirvqd9sa3Y9WD2MDyl1jkVlFM+ivMexDNvsPa98ashxV4nZo5BLBKKfQxNAA3qU06j5Cve8a+KcTUKAYIoUZRpQMXOx+IM26g10719MB14gJdGtgAisqEJpAFknVp+IE9b3P0wiyRlLiuy8vi5Y4lma/SzZy3n4WHjSRLJMCeuoKB0FCq6bm+++MnN+dUCRiNBc7AqRZNHbt74aeSeYIo480BrmMulVjQ0gJsCx6s3oD0wrc55tXy6RSytqR9SxKuwGym7PxVe9bUBh5NUjnimzJwDIxzLBGzUjyBS3TylwG699N/WsXc1NAJ2k4dF4CIllTvqA+Z7+g+eHzhPBsnNlo4Y4ZFeJdUMhZV1hW1rqYDSWY2T09L2GOfcJzAzWcVCBH5qrcAAXtZvcgV0PbCvoaNNF+UmnzMkUaRlEnC+cgjZiASDfbDA/JS5jPOmXRYMtEoWQzMXFKaLb72xo0CN8b+CzRRyLBH50Rt4nZW1yNuxCjevNQIsnrW+C/Gc3I0csOXg8OFSodlBYs4IJT2UWLve9sGlQonxcBg4fK6wyeOhNqxCk7flI6db64buF5/JZhhFNEurVShdaEC+4ViBZ/l1wi5jjeW1rGJPEeQreiyoLdRdAWL7H9cMS8hyeSRHVZIlVwqkh5BesbdyaA2sA9cLKaWvodQfHl90aebly0Ec8+YyYjWJ1igWOQKzkqxDELYKnrZ32IwK5CyEXEstL4pCSxyDzFxWlgSvUbURp2/zwB4hl1zsuYe5GjQB3/NXnKkknZSFOx/1wx8E4wJc0YYHXK5XKgBErWHLHSFKb69W7MTZvuNsDHJuO+zTjT0PPLnDzlMwod4miEJjpLL1akFh6lrUAeo2wj5XKwxtIskkpljkCwxKjta6ju2kEKKIO/TDh94ZvE1wToUUkSEPEr2CtqFUChtsex9TgTw7iCRQyjwqkViGLamJOlSoIPorVXbFYR5OictKzF9oPM5XhwhzR1rmTSFWJYCMg6txdlvXtWKvs55oaeMLBlEkmysQjSQuVBNHSXs10sFrv07DCxnsuubyhmlsGIyKxC0CzEPuTZ8qCqHT2vcfy1nHhgnlTyRkRAHofK1XY37b+v0xOStOx6Vof+eeHJHAs+aSMzsXWQwPoA1NQ0jZiCOtk7/PBOPiORh4GiiK0kjYkjdgy3cjPV6wd+5HTtjmfHM8c3LFCXKC9NtZIBvzGvneOj8v8sRPl/u2ambw40ClNIRmFaviZdSLVHaib326lSXFRroDju0B+B8RjpZMlJrWMnUfKszKeqlDYb6j98NnIWViSPMuFdlLL5WXUSF9Vrr5sS5C4Rl8ujxZZi8aSFg0g28wHRhQ/L364YeXon8XMM6qjOy+RSDQ3FmvzGgd8SU3zqtewyVLZxzMRz5TLTJ4WYRJJH3ZW0aWpkpdQ/ha7Fb9+xLk3MGcrAdBKIzR3ZYOKJF3367+m1Ye+euFPNk8wmwYUV3+JVKsBftuN+4xxzjsUmXminykkyK6fhS6WXUQaZa79h39N8XaQsW+x5j49mlICSkVtRAr5bDY/774y5TmDNRZjxSoI8QeKwa9SEIoJAoaVAO4vrudxjHw6RmSJpPKzKNYNipUpWJGxpl0Pf+I4K5ExfeIvGpkBKsCfKVelbb+Gjd+2JIq/Y+8v5ueb8RlCQm6UnUzH1/wr3F2TeLM7yutM2WKwvpr4dSN1IDL6WSbG+MsOY+7SiORgLGmMdnVem5OzC6+e+97GMzxqOMXZJ0ltIG4UCyW/hHuf3xUg7sRVysqlvvMdsGNkM6xtVDY7UDuAFG/S9zgbNBDNq8GGZdOovJLpCuSbAXfU25rUO1b4uzPMRzWeV91iChSpOhHQknUC1Fq33odRQ74ZOPRLCPEdJFAUaStubB6eYbERg/IXuOuDrsY5dxXhDiURxUpcEeICQo9mBbYneh698JHHOFS5ebwpK1EAgqdYYHuK9KO3tjv5yZAj8CWNlRC5EkRlZte4o7LdeUAE9Mc+5k4B43iBV0E0R8SyFt9wNRFBQb+uF2wgP7zEsAhWyALFjr0G49bLNe/+WAkq6mUKNTNYA6/y7Yrz6zx0rOXKEAaj2I2onpRsVff3wxx8fbLLG8uXTU60VoAaTVGgaDnuT7Xg9gsXm5dAJBKg9x4qf5jH2Gw/aue0Mdf/AIz/APHH2DwXsFoVMk+wAwWm5/zEf4WvyaaB1M1girPmO3XbCf47dATv2GGbgnIMjkGa07+GK1V6teyD57+2ElnUUPiwzzOoIxvzzmFQxxt4akUShKkjr2rb17++IcN5jGtfEFC/NpUsWJqyfMDf+++G/MQZf4Qol0jSAqB1T5PIQg6flGKk4kYlKwrHCezGKEkHpsyAMp9xiayqReXxMmNW6CPAeR2zJZiZ5RY2eGOHQCe2qQ0a/LXQ3R2xi+0/lHwE/wCHDFIiFcn4mJsnSAPgUaB8ycDV5+z0Zk0TtZ0WV9el9LIoVue+BPNXH5ZmCPIXCm+t+Y7kn3vFkoq2zmc51xvXo18vcsyokcqzQlpSpWIO5kajYFItKbrdiKwM4nLNJmmkkjOpWplFtuDuD173h6+zbOSjwzEUFbEsa8opj2qrI97+WyNns3Pl8/KAwDu5DBSrDzmzWksO/YmsJNOhotI7jy/xaHNRKbSKQOBHGBSqGYEBStm9hZ2Jo45/9nQc8RzoVDKtMCq7/nJBsqRQrqa/yw38MyqJDHCksrpHIaatDOavyNpBOmiT6X6nCzyXyxPlM3I8seajkZgFVGVUZbv8VmsVYBre7wyToDfoZYeGzxSMxy8GXFlXcEawDuGNHZaoHfGLI8zy5XL5xJU1M6yGPSa0nQwJoWPQjvjZxXL8RKtU8RjB1hGaJtI7WSiqaH0wIzGaAhds5HlmS9JZAdRajV+CwFaehbb0vGlF2FSVNNHNuDZaOFsnmZULxmY+INQoqrLQ9ujdTjt02ezPjPKuXaNiVjhVjpAsADRVq1DvsN7BxzbkzgWQzWUkjzGYky8iuSK2SQUNJIYUSpJHXpjp/KvE44Mr4eYzELtAoVXRwS6gbHSCT5RtZFmrIwEgPQkcicLZsvxOTw2LeZNIK6d/MbFgmiBXYb/ULyF4f9oxsxC+CFkJJIJKyDyjsdq/THQctwRJppky+aKCZSzLpIVtRF2tgAsK6qNhsNsA8pynlTnlQytFID0jZFbUPUsRRHpuT6YWTSai/JWEHOEpLpDHxP7ZsusEfkYu25HUAg7VqrV0B+uAnNvHFc+JAzOkyh6uqZrsFex1A7b9R2rHOea8i0U+tGDxxTmGNqrU0YRrI6b6hg3xDhuZDwPKUSZswjKNSnSTpI1noBdbH3G2G66JaCHKkjCPOZJlk8TNRM0celQXZRZskatlGoAdaPthpmOWTgMCxeFqMa+IDo1kruxrrq1jrjNzvx0x5nh8+YeJ5YZqdYlsiN1GoMCd+/p1xXm5VzkM8WWyJRWDCJgHbuSaLtpjB9FHrvjO2qNF1K6FTgHCZHnglIfRJGaIAtmB3K3ttsL9sOeYzP8AxEkOt9Qg1MHrUWLEECuvlUH/ALYIZxpUlybR5aSUxR+E6VoO8YTbfaiNQ2AHrhf5y5bds7AVXw3zI3C3S+GC8i3eo1sC3c32GD9MKlQR5AOaMrvrjWKEKrq4ostN5lbSwsaa9SDhe5wzxm4plmgmYLGIgQp8MRuZCaPTayNTb9cEOXOVc5NlQ6Noid3Yku21EJ0HXp/PAnnjlb7o5lBOiUrqUUVtlPc76g4LVd40I9pk1Jytsa+Pc75tpJIomDLqfshGk3S37DvZwgcCOYQXMDMEAVFHnMWltQIFUASSbHcYM5jlrMzK4E0Qoj8Q6h4vl6jSLXYgHci/lgjyK0eUmSLMsFei53amOqggYmjY3NkDt1rBaVa7Gi9heENJkFzDStLchDLt4ik3qULoq99ex30rQF4F5yZ8vG/ix9wGQfiAjbcEAEbG9Jo++2/QcxxMeE/3fLx0TdUEJI72BWutrP64XuMFMuAUElMoOlnJDNR2YCrI2HU4T8ckyscirfYntmppcuIdV+GWcI7eZRdDSQbAIK2pNfIjcFxLn6b7u0Szup6MmnZr2NsPiPU2e1emHHN5XLiEzNXiPHJGyolaFUlbsXepiCNRul9sIeY4E+YjM0EZKIBqJG2rYEWd+47f6lCyWk0aORebKZMvmNJi1bFwCFsGgS3Rb39jjvGVyUXlLDWw2Ukkbb2QCxWiPkT0OOBcm8ppmpPCdvBYhySR8JUGhR9TWDXDHfK5v7lnqBSzCzM2hgem6kWh7DejqHyZKkJbfZ07McHlpiq+HqoaVfWFHQUCKG+9D1HWscz5u4XPk3RjK7QnzRvvsCTSsQOo9ar0w9PnZRTRSxBCNLRsHZAbbdXXdbNL0Itl29fWQPvKWKmrW9Q3IraqYXt0B+eG435M2xfygZskJwZAHYtqUpKCtm9aMPKdvio3fbAeTMRNIZUXcMNYN1t20kbdzhty3MSChGpCBbFBqVVOkAAjYAUNu4OE/i00YzLvBqKkqsgPwqxOxB99x7WMB9WmGg4Z+Hd8rGD33X+uPsAZMnESSUFkknr1x9g8xaBHJnCVVfvD1rb+7v8AKB1ffv2H1OCnEuOhgVU1He47ue5buR7d++AOd4gR5V2AFAew2AwJzGYZthZx5zXKVs9mGVYMShH/AGEs7xs9AfpgY+ZZup2xD7k4GphpHq238+v0xQ0tdP1w6ivBxZM0rueht5UELLJ4ygbbSAkMdxtV0QKB6YC8S4eqI7nd2kIUbgBQNz+pr6YP8twz8Qi0FljhyiBTIo82ndgqqOru12xwJ5uzG8adPJqI6UW8xv3xZQcd2TyZVkglSVf5shwDmAxDSUDLqBqzttuR79P0xgz+ajfOhwCketP8RAGm/mdsfcK4TLMrtGBpjFsxIAGxr6mthiXCeX3zDNqPhqFLB2UkE7bbdzh7bObs6hHzXEyN4T+YgKq9WY37mvi8zdjXsBjXAJHYBXOYlCamIDqK2J3AIsXWx2q8JfD+DzBVkVUpQAoXYHsa7Ekjc40cS5wky8cyNDJE8iUjAtos6a1KelIG2N7kdsUbYw3ZTPtrRpoElDL5dVnUKBJN0oA6bX774buC8DC2XijhV/iiA1sd9tbHr/yjoDXqMcT5O+0OdJamk8QMAgDqG2JANnagF39dhjqs/OaCFJfGvReuQKGr5LsCdzuffrhOUb/UVWOUo3EKc0TLDJHpijAcHT5KN6gHUVXVSDVb0cK8/KEcqo3gBXLr4gQ+EK7kBywF2OgJsHpjRw/MxzzxZuXNyZlQhaNCI4kiFkEuqk7H19t/TBh+IIweON1J1HQxfyEnzaQbLep6D9N8Oq8kq8A7hXIYU+SWUEKSdDaTufKBtsCO5O/0xoXJeBKhZRI7E3K6lZhekKAQPM2rud973GNZ5iMcbQQwyJmKADSKxQ9fxWcA2oAugT2GMHA83LaKTMAsbiWV1ZHd2LFZEsEdiB1oDEo5JSb1oLjSFiD7OM2UyyNGscseZlmeR3RkbVo2CqSTSoO3evfDZm+VcugVQHIiKMHAAYMuosA2wXqDpHp9caOMZV/GtWZAwBALeJrAALNTUyHYDUCeg27Y2w5oQAtI2p2Xa9qUEaj8whtmJ9sOatWecM4aq6wIxHGAGVA4LMBuWfUOpJsE2duuPlk8RlVXMe5rttYG5I6nf57fX2eOGVkmaSU6ArMoBROqmzqAIXuA30B3ujI5GTNg5gN4UbO1RBQQyg/Eb73fzxkzaRi4/wAySZCGZmjGuE70VOoOTpaxpKg77EdsC+Ncay2bSCX8XLtGzBX1hbLoFJ7midj8jhu4k+iLQMv96g0kE6l9xo011sbgChY32wsca5OaVCFj0gNEqIFUnSriyaoEkFrJo9/fAc+PZkuQhyLOYPu/i5kSLLIr5cagtE2GGnc9/XFEXAs2wlysgYNoMsfjMUIIq6sUSbHpjq2TgFO0aOsMaNoi+EyOtAkBmsJqptWxNX2355zmrZvighVjUWXlYkOx38N3smvXQK6bAXh17FC2aymZXJQzTTifxEHhso0lFABVTfU0T+nU4RI+ZZImIlUMB3O17g18+mHDgvMwfhGWhU6pIHdNIFnpIy9dvh/2MLBkjnmRCihTqUvudNg76TvqBN7+gxJ9hSbVjzwfiukI8W/lXWLbzqaPlUBhftsR1uica157yk34Sq+Ybf8ADSJnN/IdCPXDfwflw5OFYR4bo22s27XXfYar3O+w3GN/DuGQxMBGirq7qFU3Xmuut9f1xbk6NpHPYeDomWdnjkjMiuwL3IsRfYamo6WWj9Oh3wP4hzV4OXVI0BjOoqHFsNRtzV9CwJphuK6Xh74pwBI8yZFjtpnB1lvKrHSpNMGA9RQ74Web+CGWdkZ1lJ2UKzM62CQGAFD4T7b4UbsAcu8xW20cJMgXZ0K0VFbFN9RAFHvZ64lxHmmOF43mijZn1AI1kICT+brXwn12991DL6pDKQlBFAZSegJ0ivrWGflrh8Rmg8fVmW3YqFcIFG1sfYHuw6VXqHZiP4mbXVDI9DyeUaFNUV1bbkHeup2OCuW4hPl0aWQrcJ82oMTICPMVPYgEgbdb3x0SfgGUmiUw6Y9K+VVbQPXcA7H3797wq5TO/d2cSaz4klLqIfTp2pT0KlgaOKY48mI5UgbyyJ8xIsrp4kM5UeNEQAg76gACug1akdve8Nz8iZdo3EYK+IbkANgtYN+hNgEHAh+K/iMw2at2FjVXZgKDDfvuOxwqQ8ezfDwzZVlnXa4pSx02RuhBBq+x6WcGWPjtbMm/+Qwv9nD2fxP2/wBceYWj9tPEf/so/wD0S/8Ayx9idx9DUxPbm4XYy8ZP+Lf+mMWZ5kmbppQf4FA/frgfDCWuvyiz8sV45uEfRR/KzPuX/hKSUsbYkn1JvHkMDyMFjUsx2AUE/wAsRbHUuRFXL5NZAPPIC7Hv1KgfSv54pCPJ0c/e2QyGS/s7KjLPKBPmSHZFG69Op9hdfXCTxHiqnMSMU1ggqtkrpva/nV7YOcUzSvmzS6SqO7HqSSNI6+mrChllDTLqshmo0aO/0xSct0g+ApyjzKMlJIWiEviKFAbcKwYENp/N32x0KDmrJKqMkcTtpsmUMH1d7CoV97vAePIqkkcccUWoIzh3Aegh913NknrXT5Y85Z5LOaDyvJpUMboWxP12AxSCfQBgi+09GJDZakP8DdDezVp3rrW2+BbxwTS6AcxIjEEjTZLE7tZbuTVbDDZyxyRlkf4S7oLtzY7dAB1we4xx+DIJpkjaTUt0KKk/J22G/QXhpfZkcz5m5P4ZGpeNnD+WhetD032rV18wBBB79sGMxysknDfD4cYHdz55GYhmG5K6WtkHQAE/lvvhdTmiGdpvwSi3JaDSQAxshLB02VUk9dsT4RBHB4kpaXRJHoMcelP4XvVvXbtiWmx+gvyfwZuFl0zOnTKv5vDjtQTZBkcECyR6nt0xt4/9pIEsYSASQ1qlkpS8ldFsbAAn5b+h3v535CZMkjPISsQWxraQuxYhfM6ghRq6Cu5rEIuWFykKiV3qcqmiNiyqqkA/H3NgjuD3rCWNV1QU4bxpmiUaTA+zEPL5gtWSFNkHtQ2AJ9MVLzBCI2k8R3YlbmkDB5B0AVPcHSAB0NmrBBmZ4II3KoblRUYkaiwOy6jqF7vuccxzfNspCqqxAJdAxqa336gn9bOBaj5Hrl4HzJ8TzQzI8SBo1VQCFeOR11MN9tga/Lfr6AFikzpFF5DRNKJF+I/IgX8N36b4AfZrxts4JonVVeMKwkUAddgKFXRF7nBvh3OMJSykmoSGOwFO4vf4ulYdO9kpa0kYuL8XRm8ImnRw9Imp28pXVoptYqxdEbdRWPM3mpoMmfCyrq81AqimR0vdtQXpsTQHc/PHx5jWefMQPGVeOQJrRtNrqJAvr03PzI98bMxmDOFILI0cgCHUb1VsSfQ3RG/uDjnlnXLiisccuNswZLiL5PLAKq5dCxXXmQY3d23DqoB1M250mqqid8KnHOMZ3KylkeRVPkV3CtrALHVpA2tia2GwN9KHTPv41tFMqySR6SDpGkagQK7g1YOFnmHhSLC62xHilQCd0cqG8rdShBog/Me7ZU5RrwDHV7Ezl/7R5FJGY0yBgLkVb0k7gMpA8y9KG2DE/Bclmcz99M0yBkCExsFW9KrZ0029WV6HbHO+asuYgJYzpvysBtfof++MXAea2hJL6jY2KECvYqRpZTfwmsR/XFXB/wAF+WOT45F/KD/AeDPlZAXhJCyOxkUhvJoIA0g3d7m/WsG81y1CnDjmgCHkk8VXII8jeVR367nb2OL+G5v7yqJHUUpBo1aMvyu1PysY38a5cRcjBEF/HliRNTSO6LVbixt0OwUdTvisJSncp6FyRjBpQ2MUXGGk4PlZUYMyIjOL7KjK11uO2/rV4s5O5wXPRP8AhlJIQrV1WhtsfXY7e+2Oa5PlDMpCkfjoUl1oV8y0V36geYfMYe+SeFR5SOR4iSjwxggrTazqN3qqt/THSlq0cjfgd+IZLxomTa+qk9mG4P645xw7KJHK/wCE3iNLH4is1jbVYUjcrVnykjrYsAYfH4rp3K7BqG/UbdR/riOlXkDaRWkyE9+oAA/e8GjKVCpzNyzlWiEscfgF+pCkg332BII69tr2vCtDkDIWTJLrYsLWy1ihq1+jA16DYbDD9LmVcywEExB9BU9fMgcUQe145/xPiI4fM8kJdZYwF1CjqQmvNezEbbEH5jGcdWNyDrZVC0WXz8DwyyEBJIgUjYmxpYfCGsHfv+2KuZuVnyXhGy2VVrkZiNURJ2IPdWbauoOI8t/aY2ezSQTRKyr4jNsKbymjpJIBHp0wgfaDmly+bngjaRo9YNOdhtqoCyKFkDCwdMMlatj4JleypDLWxFEfqMKmv/jabYaLHoSGF7d9u3vhRyvGmU3GzJXpjzN8xTOwJIsAgGhdHr7en6YpOa7JnUV5Xyreb7263vXjKKvtRXbH2OQDPSfxn9ce4T8sP+oP5P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100013" y="-1347788"/>
            <a:ext cx="4714875" cy="2819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xQTEhUUExQWFRUXGBwaFxgYFxscGBwcHiAcGh0YHRwcHSggHxwlHBwcITIhJSotLjAuHCIzODQsNygtMCsBCgoKDg0OGxAQGywkICQsLCwsLCwsLCwsLCwsLCwsLCwsLCwsLCwsLCwsLCwsLCwsLCwsLCwsLCwsLCwsLCwsLP/AABEIAMQBAQMBIgACEQEDEQH/xAAcAAACAgMBAQAAAAAAAAAAAAAFBgMEAAIHAQj/xABDEAACAgAFAgQCBwYFAwQBBQABAgMRAAQSITEFQQYTIlFhcRQyUoGRodEHI0JTkrEVYnLB8BaT4SQz0vGCNFRklNP/xAAZAQADAQEBAAAAAAAAAAAAAAAAAQIDBAX/xAAkEQACAgIDAAEEAwAAAAAAAAAAAQIRITEDEkFRBDJhcSIzgf/aAAwDAQACEQMRAD8A6XkspH5cf7tPqL/CPYfDEv0OP+Wn9I/THuR/9qP/AEL/AGGJsdSRzkH0OP8Alp/SP0x59Cj/AJaf0j9MWMeYYiv9Cj/lp/SP0x4clH/LT+kfpixjMAFU5KP+Wn9I/THn0OP+Wn9I/TFojHlYMCK30OP+Wn9I/THhycf8tP6R+mLFY8OACscnH/LT+kfpjz6HH/LT+kfpiwceVhgVzk4/5af0j9ManJx/y0/pH6YsnGuARWOTj/lp/SP0xqcnH9hP6R+mLWPCMAFX6JH9hP6R+mPPocf2E/pH6YslceEYAK30OP7Cf0j9MZ9Dj+wn9I/TFmseYBZKv0SP7Cf0j9MeHKR/YT+kfpjZ80gDnUD5f1wNyNtVH7sCI/EatDPNpaJI1Uq8lU2tFdSAL7uoqzucJtIdNhT6JH9hP6R+mNTlE+wn9I/TAnpfiOM5GPNSMWGlVcpGxPmfVakUE1qvjasEs71FUikkAaTQ2kqo9RewukXW9sMFoVMi6jGkcUjiNLRGYekcgEi9uMIP7LZ55GYSqrwuJChIsq8Zj1bkcN5vvyp+N9D6qW+jylVJbynpdrvSaHNXeF3wV06HLZepyIzAZIzKTQ0ORPa3tZDIL90+GFIqOUH5cvCrXWqwNhGpQc+oUur77IIogdyb6Zk4zGCI07k2g+XBF8Yi6VAZAZJAwvYIdtIG2w9qAAwVgpdlA/5tufljDs2smvWnaAnUJAHWNIE1E7s4XSOey2WIo7bD44E9a8NidxRBUDnSpCnj0gUtiudjuRvvhk+gkGRixYsbAYbLzt8R88XAgokmgPx+4d+RiShK+gxUkajQU3aghJJBbSfT8AdhwMTZvKIiBmjAIb7K2Vq7IAoGibArne72Pp0hAwk1kG9TVsCfzoAbfL8cV+oR6lJ7A66PPGw2Hv8AP29sQl8ltrw5N5kfw/7f/jGYvec/sv8ASf0xmHYqOuZEfuo/9C/2GJ6xBkf/AGo/9C/2GJ7x1JmNHlY8rG2PMFhRrjMekY8wWI1OPMbEYwjAFGuNSMbHHmCxUa1jwjG9Y8Iw7A0IxrWN8Zh2IjrHlYkx4RgsDSseVjfHlYLA0rGrbCziR2CqWZlVQLJJ7e/v+GKZzUciutOV3UnQ4FEDvV/xD/eqNS+SKKUWwbl5mOcNICPLI07iydO78eoiudxsLwgeO5BDEuTTV+7u6GzH1uukb7FmBI7ELQ2rD51fN6CXhoSMyrYOrVZ8tAR22DNtR2HNnCd4kgf/ANM9prEoc6jdhDG6qCBZXc/EbiucYyaas2WBs6f01cuMnkI6pQHkHNsW1Bj2+srMPYntQwXzvUVaaNALXzAgP8Nq66h91fKq+OFjI5J5dLSvRZT2e2t2JF1YDLttRFniji7n+mLLHEizEMq7KSAtMfUdYv1GyKBv298Zzbeggqyx4hjAKji9h9wJ/wBjhe6p+9dYhA3lBiUIKqSyaasMQaFt/bsceeGECiN5ppHdQRoTX5SiiABqGojkVZ3IsmgRHLPmXMh1iCMMW8x9OlQSDRJbTwNOwNE3veBuxrAywxBEC9lFbmzt3J98bJxhQzfVZWCLfmKQGZkaIEjYHYPagGtzvd0FNaZ8p1KVUYoRpXVRZSkQ+zqLuXq+6jcMCNhg7CoarwEzWZAzJVSbWMM/wJvSAO2wJ3vsducJ3W87mmdis7gjdQqnQwAojSDt6hzyNQs8nEvnywoGeR5DpW3YjSSL4BJ0lr3Py32xM5YHFBvrPXRF5SKryTSvpVRRCi93Yk2q1uSoP1T2wq9S8eCN2SQJanTTBj+RavjuPxxXi65NmurQQRvUURBfSSL2sknvWtDRuihIwR/aR4ZjbPrK6qfMAqzv6BRAFWaFE71v+AtWU0JP/XY+0v8ASMZgf9Hj9vyTHuKFTO2zdd8kRpo1fu077mwNgPfn5/diAeLlZwqgoCdncek/D4cHft3xYbpKNCCPLUFFLFgdqA9X1qBHvX98Vo4AFLNUwUMgCAG6utQXYsR8N7G3AxtbMSw2bzOslCjLd6dmIU/6R8+/bBjJZ5ZQdJNrswKlSD7UQDhckmEUZU7B1QUEO1LdEE7AXQW/hibw5nKIUolN9V0G5A977VR+8VtgTAZjjU4y8ZigMxmMx5eADDjXHuMwWI8xqcbY8wBR5jw42xrIwAs4LFR5jRm/LC913xMcs5EiAR0KfVdsb9IGkeocnegK7sMW/D2UTOxjMyMWUswRQxA2JW20tpN1wR88ZPkzSNFD5Lv+JwhqaRRvVni7qtvjtiaXOZdbttR/yr/vixPk8vloyywxDigFUajfvXxvCv1TPnNTxo5XSu4QixqFtdHk1pPw3+OIlJ+lpIO5OKKT1iFj9lrIr5Hajxxgb4ggRI2WR5IfMtURWUEBasKDab7bkWSeTgRnPEIilMSBwkZFlCBpZt39LWGAvj3HAoUS6P1iXNW0WWhduGkclewK6gU1A1RpdQF84m1odAzp0SFJPKMqBeJNIl9bejWLAWlUEbEjcmt9zXh3NxQxxxGZdelmGyAkaj6tiw/iG4YjfDFHki2nzCLG1JqC0eRu3HHYcYq5rw1l2BqNUbs6j1A9j8a22N4rIhb8VZyYMKKyo4BX6pHvZ4v6vY1VHsca9P6aGILMEdj6TpOq6K36rDem/rX77YY+jdICCqUEE0UGkEXYBCmvu9q74mlyilgSPUpNEEijwfyv8cKrApt0KRhqGZNlFALIjLsb1AAKAT778CthWATdFk8ox52OKf1llemahp02AqWD2C13PsLaZs/5WgMGKsa1gA6e41fD4gHBCB1YAqQQe4N3iqQjnUPh9IpFaMEnUNWqZySp+qCoYjT3A+W2CuczcARgNCqrapFeOQkH1AMEUgk7GuPywd6xPHHpDK7Da0QWtXsSvwIsV7fLAkeY8rO3mOwJ0rpJVUsqoTSKsgaiSSw1EHSMToZWly8HoB9JY2rfUoG91VySfbjfFn6LGkP1i4RKJ5FAd/YVz9+LmdnOv915gArzdKiiTSrrZ+w7hKahd4igysUqFp3EZFk6Wcdt68w3XwK1sDQoUAL3THCyqUKA+W2kaNix2JpaurY/fjXxf1jK5x4lGid49epasRk6QW0lTbKVquabbBM+DI5UHkZwhdwDoRh35Ione733s++AHWP2Wyp+/wArm9EvMn7saGPPmKoum9x39xxhJMpMUtL/AGR/2cZgL+//AP3i/wDbm/8AjjMFDO15LxLlDk48w0yCEooLN2P1dJHN2CK52OA+fdyrNlpIUiAv923I3N8UO/8Af5cuGXy5y8UBREmmjR0nd20qC2puTpUkKVoLyw9zgOcxOSoY7Rr5QS39Kg7RlVKnk/fW+NHJ1lEdL0dP6Lmg8pkOYshyWVtQsXsRov1UByO1jnD5FkIpdMmsvRtTYH/4nSADR34vHMem+Gc5HAJY0hdVBUxmSnN7nSGXSSCQN2PBHOJOmjOZfz1bLvUyxSalZ4wigMxh5EmrV2Un6x4BxUb+CXGjr94y8cx6F1nUq+dmJo/qs9SOKJEzuV1DcEsBsDuq0AReDcXXnlKeXKRcJLaQhshQTLbIRat81IINUcHbNC6jpeMvHNOgftAZmk+lMsQRhRNUQN2UbrRIF/xG73qgGDpvjeGeZYYldmaHzewAsKwXUTp4JF3Vit96dh1zQ1XjVGsXhWyfi4SSyKEfTGCXIjY6QGO7Ndbxi6A+ttfsVyfVF8tTIGiNJ6XG/roD47E6TYBFbgCiTsDiwrjLxoDj3DsVHoOK2ejJA03yAd96Ox/viWV1UEuQqjktwPnfxrFE9Ty02rLo4LMpsBa9IHqN6aIF8/HnEyl4OKFD9q2dhy6IJQx1qVj3IUell1HZqIFUQDvXsaTsvnM7DlE8iZBE51hY2Dst0wDlrNkU1bKCTsDYwx+JsiOqZkyymsqjEQqp3kCkrZr6qXZ9zZArZgNyeRSTqOXymXVAEDl/QGVTp7g7FgLbe/Vpu98YN3o0oJ/sz8JyZvXnM3mpyAzRqmqrAq9TH+HjZa4G/bEuf8LwrmfO8yTKkEuiI2pKXh2LaqB71tRHF4e+p5Y5LKMMurNQJJZrA9NFiSb4Xgdz2xwjxF4mmSUsWJfSvqs7Hc7b8738NjhtAh2yvUMms6pEs2bkZyAPRTOd9RGzCze5FXvwNn/L5J8qDKzabA1IH1AvVkKNC2C11ZG25rtyPwp15enmPNeQJDPEShKkGNgB5qrwKc0Q18FR3sumT8Xr1A6w1VsE4r3sHfUfjyOMJUhsbs14kCIWEbSEAbLtvV0OSfal1EYSpPHs+alEEDCHUD6tJJAHLD+I18CvOM6zI8amWKR42UW2kBlYDs0bemQfDY+xF0ReT62HYvMiwSFT/wCpjYrGykWocErJHditexOwO+7sR03wzmGMIVvrqSdySSrEsjb+67fMHnBXMLfqHyPzxxPo/Up8lnQXlaRJaV/JSE6RwoYsWYBOLYcd+cdSyOfLyBX1GJ028wQm2u13jYgDSG2IB2+GKTE0Xc1lw6lGGx/LuCPiDRHxGOfZnPZ7LNKrZYyhTWqGwHUiw3lksbrahe/tjobZZQaAA+W39sD+odJ1sjq7xsuxIJIZe6kE777iqIs++B5AUsl1g5kGZZYUiiILKbZ7HIkVltADWxAJrbbcsOZyefnVQTBEKBJiYk9vSpZAAPcgWR7YBdRy5llMhRDGrDQ0sBeQuCPUjIQyAbEEDa/gaNdK8QENTwzLe9ojEfElSSV5/D8MQvyNk/TPCBhUgTyaidR4ZC1AWVYb7i+2/GKWe6Z5TOZQZvSQCVZhRK0OSSb5oew9I3Mvinrc8cJky48wAAgjavfUCbsC+aG45O2FLNdW6g2XOZzTRZeCl0s8TOaY7HSHAW9jZO9jjA6uhpDP0iOUAaYI49ySqBmvcANrO60L9K3zvwcEfoLm7SQ7hgWZARfKhl1OQCLo17A4WvCfX10AJoULRYNrFElh/FR30miSbAHJshxh60P4lI+I3H64aJsQPOk9n/of9ceYu/4gnv8Akf0xmKoDgedz7yJEjcRrpQAduD8+Bi10TqPly/vCdxRJsn2F/L/bE3i4ouZCxKFWNEFDgkjWT+LYE5mcs7MTZJu/f44q6wNM6SPGJhi065AyyIFVCv1WUFj6lNkmxyDsTe9iT/r2Njq81rW2FrvdX7USxva6o1hEyF+WxcalC6wGsA8igfeje3vhj6PlsnmAYhEYdQjkYhyQANQO7gkfWO4rtzxjWE56VGU+ODy7CbeIFbKzzyN6pQdOpQX+uiWvtYMg24Ck8gYI9A6gz5OP6VEoK/ugTSKYgNSr6CNBvcnY7Xtzhd8W+G4cpIkMbtJGxkkHpJatMYVW0jgMXI/1e94zqTB8hCkcv1Y0YgEfXZFQg3/pqzxW2Ic32tlKP8aQYyfTMnmjmAgVSql0pmokFiw1ENpv5bC73xv4XyXrkngmCskIQfuwyFG2IBul3UHYGwWHxALwtG8aMpIJkUXe9qwLD4i9f/Kxd8HZw5bIy6iAZKIB5oD0nngtJ37Akd8Q5Jt4LppLI3+G4pMqFLAOmaYJrBUFJFZtO2zFaLAsLo/eRd8Y5QyF48umo/xKCAAoZ9t9t9NCt701hJk8SOXyuWVhT6VkctpCmR1BIo9iN/gOwOOo5SeeVH//AEhlUHQ8avs2xQ3IvdQG/DtuE3TDaFSTOxmCaZUYCHNKojYuQZIyjEEbg3apY47GqwQm66yZVBGyi6Mem9lDMwo6t1YAKAAQV7nVQpy5zLSpDAZk894g0kUdC57Uu5Kr/wC4PLK+o3S8cDAzp3Qool0SyTKEYP5rRu6aY7dV+oAqqN9AOxLD3w5O8jVJUG87PYMgoMojQLRNeXbUFJpT5kN2P5Yvi8VM5lJPo8+Zhl05nNXFFHp3YMafT6tizLQY7VV84s9YmWQL9FAZD6707MxLk/W3q2auOSOMSy9SZJsqggaQIVAA2XUqBlW+AdZAsXddgMZOeSupU6H0Z8pH5TsS1liGbUVN6CNVAEalaiANqPfHvRpUyuYkzGhSWUgCyu7EBrNVZq7uzhj8Q5bQydyYxqNbHmm/I4T+qZeTyJJQ+gIjNQDEsdSqF1KLUkk1uKq9gbxLtaJYc8V/tGZIGHkRsHGkAOWNbbn0UORsffm6GOWZHp02czTytAH1m9OvQgrsQFIPpHHO2OxP4Hy3lI86uWVBq37hdJIA2G5442Hxxf8AD3hCGMrKpZhTaVaqF7Xt3ontz8saRUnslsWsv4dGYiRPK2jXSCoGn+GhbNYCR6d63vaqJwqdX8L5vJyeZl0Rlax6wyEb2FJZqJIogkkWaB9+95bLqi0BQ/4L/LCjmMjHETPNIfUzekstMTuV9QBPGnSDXb44lwpDTOc9F8XCQRNmPLI5CB1Pr/hMq3qoUzadgaFnkE/1jKjML5ikM5BBJpg6nlWsUwJ9+D7YtZvwbks6C65I5ZgfSw8tUY86rjexX3G+xxW/wE5IOmUiknK0WWaYjdroJ6RGSOD6geObBwfoYBbrcsQEnrZYvS8SQxOwB1FZVJAKAAFCKNaBd3qafJdQSaLVGU8osdRYRmVdINqQhVqIYGhVgcHBzo/SQS87ZUQTNXp87USFOsE6zpXcXVXYB7Vixl+rB7+j64VU0UGqNgTuS4FWSbo7j2xSExv6LndcCl2GsEqRp00L2XSdxQrF15QOSL9u/wCGEgdWcMFaUu17KxLH7+4GIcqcxJM2nSiqzMURyjSCtVA6tgWK2SR/EKHpJLoWx0aIM5KqhJAstyO3YE1QwN6pAkKNOkRd1DWUCl15bYkg6RtxuKH3A5FmLkvJohdjoj1U50/wqNPHI32F8cHAg55kJjy+tTI27+azDRsppX24OqhX8R3wDG9YEQh5BmZgxFJGS9Dje21adza/O+wxv1uaDykKyZiMllVUGqjdel1IYhfeqO/vhF6R4tVGXVGjKLVGoF1Q9hY22IO1d+cMrdZXMDUhjLWrAlA0iqDwKF387xNoLKn0OaHW/lrLIzEJ5axkRoWIG9KzHSbNk78B9iPclNFE375miZiKjkqNSWoeihbG/t2w3w15bSCfMJvsSAV2veqBFH2+Hwxmb6JHMvCNzTxgakY7alFGm/8Ao2Lw0vgbOb/TIPtn8sZiT/AF/m5j/vSf/LGYrIjlXiTLyGaWoyylwQ4QnbSBQYbV/uMV+mZZvOhbyS48wSaOFZAQdOo3sQCLx0bpvTVRAEFKRdb1ZAuv0xcGWxdE9i3Jl8jNl3QwvEjKQSpA0b2SLYjbnjfCV0aXzp5fomWmMVJGsio70IwRrbSAAz7Gr2J59y/iPJTtA6RAeoUd9JPHB434INXfI7mPCMRy0ESD0soskfaO7fma+7D9EtEPg/NQSySR6xMa1bDYdqsLpA0jgVxg1n1C1GIVVW/jABW/ZgQSPhe3xvCv4Lya5fN5zLlQbKSINt0BYoUO1UWAP/jd+i3G+4739YfP9cS3ZQu/9NoV3X4WtLt2+pW1bD398APFXSpUaLLKNAkUv5mo61A/hrdtN6RX+Zax0zL5QbBSRZodxvt8wfjhG8Z9W1TuYwo9e77nVYXbSTQo2NueOMS6HEtw9Ngy2liUzPmlVj1KaQoHDTbsfrMARwAUvkbS5rxHFCqvIKaT1bWvpUhWN+1lABvyfjjmvjPxAzPoiZkojUQxBNCkG1bKpP3k/f5n8lLJk8uZW+ozDkltMnrBJPJ9NV2odya2uNJJGfWSk3J4G/K+TABHl4kBVi+sksTrAChXJG2kAb81ffBKfq7Owkl13TaQWGnlmJJJs0fTt8L+O/giv8OzEzEBIXiRl0hzSRR0yjs+o8+3vWKvVfE2RiUapWE+pdQSEFSoIYtwBrO4vUdyTtjPklbpIuEX6wuUlMTCGKS1FNqFHSAdRBBIUb86u23xZfC8uWz6JIBTZaUHTd6JACBbUA4KsGsbWfcbBfBHijXlAzKuqeabaIvISAjEBl3YNfYA3sapsBPFnQsxk8zEmSeSL6QjtK3mFIlKlXLem2FAUbBPrAG5rGXX00vwcPGOdaORndVXLrF6pia0ufqR88MHbt2G/upeKeuTZaLyo4RIV9W5sKaDMXWrpeNj27WbKZrxK8pmgk8oiUKylA2nbSvllmPIvc0Nlv8AjAxt5mW805GSGRQkQaSd19MwXSW0u2wGqieBYrkUW16L8FjqPjIGNlljuFXSKTMIpWMtQZwsRJk2DbFS3IOHjoXUIJowcvKkqjurWR8xyp+BAwidfyFgKwRWln0oqj0qDcbFT3Lcaqv08UAMNT+FoNKejTIigCSM6JBQq9S0Tx3vFJslpDHjkH7ZOowoI0lAZF3SK6DMANKkDfSLBN7V7kAFt6x12Tp8StK/0lCxXS2lJgvuGFI/KimC3f1roHhfjzrCdQn85GdFF7SRtYJ5Ho1Daq+7FXYqHvqucZulZeWaY65QULLflkWSpEekVYAP1QQNttsc76Q3UXJlhM5EfrUgOULKVUqOQTQ3A+zvjrnQZstm8jA7aXiy0SIyKCo80BToo7gChzzqA7kY0WaV9o0OkVSIG8tR2UIPSAK9vjzeJSHYhQeKep530Ll1YPQWgyAHkMpL7H4g7YG+Jfp2TdGnjkjcqQsgmLKR3AZTtxekm+DjrvQOpk5jyHjWxqOqgCrHcgVtR3uu+DXVOnRTxyxzoHjYUQfgLBB7MCxojcYKQrOHeFlzkhDFygZbW11yEEhfMjiG53I9R9O5rURWO1+HsgsEKgK3my+uZpG1NdV8FBrSpoDvhB8B9E+jdRbLoUkhWMyiVb1GyY1jffTYJf6o9WkHtQ6iw5/Afd/52+7BQWJXiCQ+e4smgFFnYWo1UPc9z8TgQ4NiiVII3HPx/EYJdUe5ZD7u39zgZmpAqsx4AvbFkPZem6PlJLL5YWw3ZWZaJA30ggKQRwKrEGW8IwpIWSfMIvaMabB7nU5bb4E9uSKA16bnPWJAxOwBUgC1G1EVfG33D2w65KCOca1qva973JDbc8fh3xm4lpgPP5l4m1iafTRCh41eMqL+sAQFW+HLAmuQMHcjMpWN45AS4sBbA+Nat6v474Edc8L5iV9PmvoIHqDWU07qo3BA+X5Ys9A6ZJlFKNMXDEEWRtvu2gjUSe9N22APKoYD+kS/bOMx7rl/nxf9tv8A/XGYoCLKZK0Uo1nSPS2zcdux/v8ADHvlkbEcc2NxjXJmkW/sj+2L2vVzv8+caIzKqpj3yPbbFgx42C4YCxmshKufhzKBaC+W1t9ZTq206diCb53oVVYboM5/lZTfwrb2IPHzxVzOUWRCrCwf+A/Ag7g4qw5ieIU8JlH2kdfMr/MG0qW+IO+IkmtFRp7DWfzcTxkN6H7BTQY+xU/7Y5jnZtUpU0AWb1HiwGf8+B8xhqz/AF+OqZZ4j2LRE/fS6h9w/Pur9KyJnmUI4kmbUFjKrqJP1nAIqq3sj098ZNmsUKWYQaTOWjMhkBWMiyVBolhVEE7UeQDtWHr9oLqJlSIqsYTzCqfVuQHQfbgseeWPtij1fwasGYWEuH1L5heyIgrFjpoatx796BreywdK6bkdQjmVA7qNJ1KrSGlYat/S250/wsGG4I0jSM82KUG8L02/ZPOjxZgED91K7SWLVkZFjjQ36TbJdfA/DEue8M5ObMrM8AALKxWO9BF1p0cBSewr+9nfMpHy+XjYBTcmv0k8UbP8IFhbrfUcWP8ApqSTKnLZd20kv5krtbeosQqsCdRUSWL+83w8Mj0hmGXyxkkhR4sw7SEyxsFsK7II2WipHo7g0Ttha6n4lOb0xsSPLd/Mq/W5CkBSbFDit+B74IdQgkhVBKFCpYFMTaizqYkc3d/Gz3wv+F1WUhlXSwdpmEjAx0qggEgagNZrjYMeaxjFN4NG0gD4g6RmIcx9MkDpGHUxOVKi1PpG9UBp5HpN7HHQtE2by0chzLZUE+YFUnWyEE6X4FEAkc36TQwJ6rnGzaAyF6kbVXa+K1Xutadtu+1nArMeImjyzSIFkjX0XbBvVS2DwQBpofHmrB7Vwpfccr5W/t2P69TiKQNOXYQOotVLE0HbWFFk1YurNDveOgZbNJIiyRsrowtWUgqR7gjHC/CvVNEccxkZdEjJpaiWQprYi6ql9F8kle+Ox+Dun+Rl90CuxMkgH223I9thSmu4Ptjn9wbLIBGcjzXUTlmUF8sHkBFEIbVVZrB9RB2Fjua2vCN1XpOUzGYYIWL7eY8bCiCaUnXuzMbpgNNAk0MdhllVpJKqMlApkIF0NWn5gEtX34+fczIchmXZfLJkXSDuymze2rk8c2PUee01kt50Nh8MQxZeVoYyrE1qEzMSB8QjWNX2Usc2DvhY6H1+HJHNSwsxk80AqXeVHRRupart2LkSUdJAHBOov0z9pOtSJEBcHTaxnRZvSBWwNKdjzpJ+AFxIuY6mXQBDIKdNm8w0AUAb08CyaoBWJ3rG3JxxUe0WYQnLt1kh68IOJJzN9pPMHykpgfkVY/298AP2neOEjQ5aB1eTWfN7hRbekjgkdx2oX7GbxJPKFYxMIpXUhSCokMCgWwANEamNGTSRW2nVWEn/AKGnWpZIScvQY/vArGwCGJpiTvxQ+67xld7NKoc/2IQOyZjMSMWZpAm59gJL476xjpObcrprgbtftyf98L3hOGLLZeOFJYgAL0qdbAsdRF6rPPt+mN36mznNLqBVEGj00fUXQ38Qy/CsIBckcmu7MaA5JPsB3xnVeiTrCzyxtHGBqdit0q+onSNyduNviQASGPweo0yFwioGAVl1LNqA1MAykHSARsBvZ+WM67Umow5mVgCA6P64CARYOpSa4sLdDcjsX2DqKsMcCiw+pwEJQkcOCUe1aipAsaTvYIY74aOhyAgFRp5D1QBOxXj4Ft8AfE/R4s4BCCkA02WjjAKgMdKkbWutya270RZtG8QyS5GOCCHNaZYld5SshGou3pXT7qqgEH/fBdoFA7kshrk4284++/8Av7+/598cQ6f4x6ukSSCswrX6TFbADazoCtR9wSPeiRh18L+KZszAJZY0jskKFJpgNi25NDVY57HESdKy1Ek0/L8MZgP9M+GMwdh9Qzk0tFsV6R/bElaeePfFXJ5MaFJaQ+kfxsOw+yRi+Ix8/mSf746Ec5uh+/G6jGioOwr5YkC4YzasZWPA2NgcAzWSKxuLH5YjzCplstLmFAV2/cgj/NW33kj8MThyONsQdXyxmy7jURoZXq/SSL7Xp/AXxjLkxEvjzKhWzkpCswOkhbDDkHsR8sVuoZ5YYVdkXzswmmZYx6HoqRpFUOASFpbOw3N9Y8O9Ly8M5jWMPIi2ZWIZrsDZapeTxv8AE4ueKenQZtRFJRK+pdrII7iqYXwaO42xDg2qNuPl6TUl4DfB6wydOieSCFNaHWCq1yVskjewAcVurdbbJ5ORcoiN5YHkg2AoLCw17mlJYd9t75KN4k6k8E6wHWkUeikoDVGDRA9P1apOwoHg1VZOtTHLSLJRJQubo/W0grp+z6739u4wm6wQ32dk/Q5MznvXMnpZnb0jVHRJRm0MwBBcAVXIvBPxBGMvkMxNUYIQxkKV1an/AIj3ILC/j7UNgfQIZszLGZZlUxRgJHLJoUjtp02G2A9BFbG8OfWfBSZuJY3zAjkAOtWFqWLo5JAZbP7sLYPF9zilaIdPZwvKdezDxiAv6QrUf4gACdN33IA998TDqUpy0OWo+WhL6d/rHfzD8RY2423vHR8p+yvNZbMSyqkE8MisojjkZCqsQeJBRAAIrX357EhB+ygMWJk8uwB/FQragD8Nue+2KlJgkl4KfhydWjiaOABYszHqkX60ms7qAdhoVQaB3sUOTjv3VZ1SGQjtG5sH4H8bJxz/AKf+zx8tLG3nastHJ5gjAoBudXNEkhRwNvfBnxFp+i/WssqC1YgG7bVsaOyHm+2IjhDo26911RCwQAvI5QH2UCix/Oh8Rji/7QMuTKrHZUiXTtyxdxXwFLf4Y6BlOmPLHBP5miKSS/LFMTqZI9WrTZ5HtdXWBH7TsgqRNDGQXZowS7EehQxYhRt9cjfc7ge+CLyN4AHRugeV0+KUtpaa2IA3JoiH0kgufWKoV6tuSS6eF/Cgyml5R5mbkUArqoRq31gDyZPdhxwKski/BsEsjQRkuZFLuGN0xFULfcBVW6I5PwOHXxB1X6DFGpYMzvbSEBlQKQWBthpFAgMeD2JIGG7olZYLfwurSrNK37wKqxaaXQFBLEBa38xzYHpoKCDiXMCSNEQMTEZkVVde6uHANJXCD0/d23ueG+tRSo7SSReZqOlvSgYFQaQFiaFHayR3wM63G0zr5LxmNCGepLttEgCmgb7ML4KdqxDZQZy+eKfu3zKahzce9k3pB8yjpBA+rvtybwv9BkSSeckk2xvY6HB1OBqYaBTNqO/5YpeIeqy5XLLGvlOwDSeTYDKo2FkUNNEtpIu9t8efspZXzUzFCGCKqmthooMb/wAzOCB8D9kYYnQ95COSibSuUCAaAvAGxIIvUfw43wFzuTX1KWQUTfrGv1NqN+ngWTpA9gSMOGYPc9+ThAll1MzH+Ik/ibxdE2VOqwNNIywtMwC0QtBQtgUwP8JB497PvhB8W9NlmkAWPVKAC0hVvMYCxRq1avTvV7c1jpUczCwpK37flgP0bOO0khlDOhkLkVannQ1k+htIABUdh9kDCr0alQl5Xpmeiy0apCx1sUFANXqNWrbcsQCRQs8YLZrpr9NkeSGnRr1RMa3W7Ac1TDkDk3RWxY6hJCpjJ1NAaJDDSdII78XyTztfNAVVzXhSFUK2AB9Yepo3JAVXdVJbTVX6hdbmrxDi2ad0cg/6pj9x/Qf1xmD3/R+T+2PwH/wxmL6onsNGTk9Cf6R/bFtThc6P1iIoq+YpZVF71273uPvwchlB4P4Y1jOMtGcuOUdotqcbg4iRsb3iiUSEY0c1jZWxpI+AZ4FLDg0OaxB1PNqsJGkksSO4/gfS33NuR3vFpHI4/Hvi5kemfS5kDKDEuoyfHagDe9m/74z5MqioYdl7wb0p8vlzNMzPJIo0xlhsg4FMQNRFE3XYdsBs31wxF5mpmZgAq7gIL1Ue+9b1uVPbDl1pyQRQIrcEWPjteEDxUuxFKqxruq3SlrotY59Wwvg7c7rSKeSrn/FeTzcDBkt2ACq0VNESVUkGh6wDq9NgihwCMB5+nTsrmKMNE0YQH0hmdSib3XpCg/LfHvQPDLSSBpSUUeoIPrmt67hSa43Py5x0DpuXCxaV1IN63Lbf5g9hvmd/jjKUZN2VGSWzmvRel5nzFIy82uPVzGzIV+zrHoNgkEGtmOmyQR0LoEWadLngkjfUx9bJdajp+qx301ew3xe6TA0cruZSVcj0aaUGq29hVUorjvzg4HxovyQ68BBV49/UnxBofiMSt1WVFJBBoXuP0o4JMwOx3B2I7H4HFDM5HY+WBf2CaU/CwCV+4EfDAIl/xQEEMtX7Gx+BrArq0UeZg8nWIyoIpQWr01RFjgfH8cL+c8Ww5eQQ5wSZaShReMmNuPUjpqBW++1d8E4PEkBUGBTmCDeqIo4HPYNsfmPfCYyh1ZHaGHL5WpUj0K5iYB49Go7pev69cD8KvCb4y6nmop40aOSWNaZ2kjq2VdICOw1HShIsHfVhnl8TJI9R5dVkNKp0qX1bjtzVn9Bzg9HEHCrnI1J8w6fOQMATYXSStC+aWtjVmrwkN5IfCEWXlgjcIGLCwxPB+FfVI3F84H9b8ARyskqtOzISaMsrHe/TZewtUPTR2Fk7kxR+G2jMcsH/AKZ5fMMsC6pYNWolDWxjUqreoAUWXbtg14e8YK37uYBJQWFFwQ2k6WKuNnAOxo2ODveK8Mqkma9HRfJWOd6KWhoGNWFkgXZptFbBgTv74pfQcjmnc5dmYoUUlZH0q4LDXYf6+lypJJNDTte7Ucysgrb1Hexe3Jsf85GAy+F8m4MkMKQyrqQPGDGVYWpoIVum7cWO+Jo1AXU+htm/Mha0LSMInC6qFIxDKORpI9RZfkDQJXwD4WlyXmmVkcyaNOk3QXVqJ2G5J7WNhgf4e6fmdYZJ2lXzjbO28hVDG+izuCfVsaFckisNrygJrsgVuRRIPeiLBPba8Amb9dm0xPvytf1bf2wmsMFur9SSbSqNQBttQ2FCrLEgVz/wY8HRdcepMzl2NfVo7/eZBh2FAKaCSRWjhFyupWMHjURQJPYDkn2GGvpHhv6NllikcyvYYsqt9YEEABVFIK7kki7uzgh0HoKwDzGAeeipYAgAE3pWya4FnvXwxt1XOlRupBvf2A9yQCv9/lgAWvEE5iRozllkhdTbRldxXqLKsIAPGwv5Yh8KFECyNO8srqoItlRV3VFMZ3QnSwF+kla3JW7ud6izIwXLMy76QwpWbkEgUStj5H2wv9G8SxeasUuWOSdCwCoooFqBvTotTQtWRjsKIIBwgPfpUfs39P8A4x7iCo/5w/8A7Mn/AMsZiwtFHJNDIqJLGivQ9LAdx2sCz+eN8x0MLbQMY27CyU/C7H3HB/LSwyxIsqKRpXZhY4xZg6SoWkY12s6vu1c/jeE4qWJIqPJKGYOgFlw4Ua2VmHJAoH7t6/HF2Ka+cWMzkGXcqfmN/wC3++Knl+3/AD7jjUxLaNj1N7P/AD540gNc74sCJD3K/MWPy3/LCGRXhl8H59F1xtQZjYb3/wAv+4+ZwpZHNRzSNDG1yJytMpobWAwF/dixkVb6ZDFpP1tTamI2W22B5HpN3X34lyRrHh5G6ry/8G3rWarUd9gTSkj8WH1R8tzwNzhX6f09mUkSf+62pyBXq40/AKOByfhVYi8Q5qQlVIKLymok6wNrO9E7Md+xvEXS85Q1Aelj6lJI+H3b3R5+YOIUk2NwajYYlyQjGr6oUE6qWh3+fA+H6+5PPRSAmKVJNl1BWHBsAjffg8fZOOW/tX8UtM4y6OyxRgWNhqc01sB9bSGWj72cJPhzrE2XzKSQ27k6dG/rsj00Pfb76xeyKPoYSE2ye5BHv8x+v/3ay/UK+X/OD/t/9YraiOV9964/Aew5+GK0jbGv1/L2wCsZUzIIsHGrZkDChmur+UjyXslbdyT2I/D8R8MK+e8TTSGtXlrY4NXZ0nfk192EA+eI81lJYzFmlSRbsLywP2gV3U/EYUszJ0TLASPldJB0itTG6JsW+x4P++AEaHzV39Jvni9jfz+ODnSOoRw5hGlYFHGk2AQGFlG32JG4+8fenkE6F3N9SgeXXDZTmgdIA+AkcsK9rwz+GuszZ6YoZP8A06KXcy7H0kbl6JqyRXO13W2LPifJ5XNSLWX8ycIvrhVQSNgLUnfT7cj3AG+/Sf2egK7rmZAWJFBfSao8NsVuuNrX4XiR0MMXlRK5XORyM29PItHsBspY0BQ3+7AORshJUD5dBIylyfL1KNV2/mgaYyTbF/SQb4wndTzLwFhJGTpkMdr3IuzR/Pfvhe6/mZpQjxKwBXSx23BogEd/ej7/ABwDOlmSVFRoJEEIGny52awAB9SUISx4PqsH3AG8c/XJJQYlMwim1AywxtJoJG51ICtfVJ3sat67JfRkkmnyyZjzDbRKbegVLoG2PtxQ+fuMd1YwkMrfu0UhVCMUoaQSBoINb8fAe2BA2cu8LeDVERZJI5QJTqKZiVfMQWjghHAVjYajf1aJAIOJut56OCNMtCGiRGF+trVrqrJ3AvuDzeJOofQJc7NHHFBbIAWdQtegMXdiwJBbSbI1H1G7Wm18G5PJiCRc+kJljlIdZDqVLJCRqGJYAEMoDfZNXzgYIqdB6XPF+8RgVlLqGkYEUL1tzq9NNvvVH54dPDnRYkkMhLk7Wojby1/iBBbkd73BoEdsVsnlcq0+XGVn8uOItqiVgYyGshF13pJkCmh7bUd8OqOEUgDm+bNk8k2d/wDg42wUGih1tswigwxiW7uiqvXY21hvwB+eET/Fp7lDAJqoeki7G7G12sk17gCsFfE3WnZjCjUi7NXLN3s80DtXw74AViqE2VOoy6Y2NgMdgSL3Pehua3ND2wX6b1BM1lEykwYy6wiONJbbcTA70fLvcjfe9iQOa+P+rXIsSX+6piR9o8fgP74u+Esrns3IZYGaP06WYqStEUa2Ng0fSvfAIMf4Uv8APn/CH9MZgX/huf8A5Uf/AGTjMFDocMs/oX/SPnxifL5wqfS1fl/94H5OcFBxdD4du94tK19vzxsZBvK9ZPDL94/TF0yRyexO3wb5YW0u+a+GJYns6u38P6/p8PniXEfYOSdHYfVa/nsb/tirJE6cgj4/+ca5fqLrw23sdxghD1kHZxXxG/8Az88LI8C/nMiktFgQw+q6kqy/Jh8fuxTk6c8Su0eZnLkV631Cu4quCPv7e+HgZaKQXpHzG39sD+odHWrVyPgd/wBDiXTNVycij1TwRdC62uaj0kKJ1O6E16yLDod/rc7DcE/HFPOeHM8guLLGXfjzYkBHubbYXVivfBTwr0+DLmXMbSThdK7fV1H6q97Zqv8ALk2+QgqK5+P3b/nhCPln9o/hnN5XMAzoCZlVtUYYxltI1Ri+SpXj5HBP9l/hw+f9JnBQpvEjUupiGUk39XTsRdXYx9IdQFxtYB/1Cx8SQeaG9fDCb1HwzFJflsYyCKOxButyNqG97VVcYYG2T6hQIG4Boqb59t9wf/vcYp9czUFatRSQ/wAIU7/E9u3P5bbL79V8pSJb9OwYWDXbY1Yv34vttiz9LWeNbUODw2/4bccUdRAHNtWGmiXFi74lzBIijAFudRA4PFbdiSVHzQ4yXpxrYD0eUpv31aj99MMCszmjJmWdDeg0p2H1bsm9rZ7P/wCWCI6xo1k1u9jv8FAHfZQLNcd8S9jKzhvMT7NNvW3bb54i6jIgG++k2O1V/tirmupF2tvnzx9/5+2A30vzy0cR9W1Wdm9678A74P0IYPDXWn+kLLHdK6bE7GNTv+NkD/xWOrdGcvIzr5gS9zdxspNIACaBCrW2++/OONdInXLuEA3qyD7ckA72AKI39/bDX0rMmOTUhVvUCtiydht6ieNTEaaobe9tqxJ0Op6Ll5oysqHTJ+8JI3DudTMt8MS1b1VEVWFTrnh6EZlosu0iiONWIloJuSKDUOALC0Sd9xRIO5bxC4iEfpDKoU2GJ2AHwBv3s999sFIUeZQ6IAOwsf1LY5v3r54Si3hDlJLYkq8WTi+kZpQyKUKUbks3shVtO4s01cb4rn9pGVzLtZeDYUHAIb3Ng0DQHNffi5+0voEpyNKt6GU1qoCrBsD0ltwA3fU3HfjuV6TO86wRoTMxAVQQLPamJr77wJLT2UtWtDlm8vBm56hOpy9MotWagFG1kEMNrG1Nh3zHh3MGEMXMRdPKlBAfWo2jdiNwxU6SQSRWrkkqyReEcmq0YUiJpmeMUwbuQ3Nc7fLBfOxaUCKwcNvqI13tRtVA1FrGw08+22JaEc3yH7P5Mq8cwkU/vEDrqPF2Qvp5AJPPv8MdJ6tnfKiZzVqu3tq4H3XgflIBIPLa6jcFWrSWIJbg2bAABBAPNUKuPxR9IVoJYIhOkUmuSPlz2BVSNytsR3vT8SGgFaDKTS7pFK5O+rQwU/HWQF7++BOfz5jLLVSA6dLGqfgKfb1ED78dXHiRHaVI0ZnjQOdQZEN3QDlTZ9LcA/VIwMzyZTNOssyRyUtRkqx2O4b2J9ttr2xWCaZV8K+CoIEDywJJmCbklZfMtvtIWXYfAAb3zV4M9UzdKAIJZKPppAAO22srvvwNzvtWI5c+RXlyqo7hgdz8CGFbA8g8/di2ZSQCX1gX5iAWGFH0i/iQbreqrfZDEPQPtt+OMx79NT+WPw/8YzDoeQJC1ov+ke3tixEGHcH57H8tvwAxWg+qvyH9sTqePhjUxskjkLHTRv8AisEfcD3v3GLqHFRGrEqvhgWg2PdeK4esYX74BlpM0y7qxHyOLyZ6QxF30lRdXsSR+VYCsfbGuUkeXMxZUC0cMzMDRQLuzV3HtxuR74iVJWVG26CnS8zVMt0X1Czv6aVT94XV9+OhwZjUEa9iNW/bb+/OEeDp7O2hACe1cD2r4DDmwGXhBei4FKo7t2A+84g0NfEPUQiFQfV3HwN84BRZpdlcn1rGKHNPVgf6tCUTxqvsalmyp9Kuf3kpLSN9lBu5+HpFD7/fCNL4zWLOO8isIpCAGWrTSSI/l39rr2BGJYwz40jjGVkkcDXY0ruK1MSqjuX5cg8AdheEeTqjR5ImNwGoj4gljyOxo7Ghg/4vhadUljLT5fQRGkSlmWQ8sRuzFhQ344HOOf8AiLLvDLHE6vGyD1Bh3O4o72C1naga3BIsx2feqNOq6XZrl5FjiVN2k/iIOwPtfJPvWIfMA9TED3J/t/4xSzpYKabSewP1jZANe3Pzxpl8sWrVdDjk/wDDingxIM3mJJjpQHT7Dk/P4YL9PyShVaEqrgjdud+R8/lzviLJwgktGN1IBtipNb2AASeeMWIlHD0GFlfTsRYr51xX+b4jF0S2XxHJKSrqoIooybMCDfHbb/bbeyW6JnJY1MajzFQXZB49lqr3vYD5YAq4CgAHn+GwTuNiO57X3774I5TOOtNfzPvfNC6vn274l8qRFjr4eSPOarVlEbKxcEA2LGi+4IuwePgaw25TPWAw+pWoV7VYr7v9sIEefqFJIgw1FuB7HS2rkAmh8frURzhvymZEsaPHRRqI08ALvXw3AWsdH03JGaxsy5oyWXoM5wCSJ0bllN8Ebiqo7EdqwqwdFWGmy+UBzPlhQ6OVRWX00xL2oNgkhTY7k1gi/UaK+7NoAA4O5BPwoE/hiHp2f15t1UEmPSG33GoHTZ4ojW3/AOA+GL54pxsOCTuke5HL5s5oNmpI4oIgbjjLOHYglHMkkYB0nehVVZ2O5fM5wCMXqIBVT6mDchdRbnY7t3rVi71GQKmor5gO2gAHUaJAAOx4/wB+BgRtNAw/cwqFZDbfUUqRanYAAfCvSPYVxdqdHfHilJOS0iOXqsnmnXAdKg6mjjOYUHgAGNhKSrA2PLGx7HfFLoXU/wB9OgkWVCxfSjJ5qk8lo2bzBe3pO/pPONfCswlaRQApWTzC4Y6nEgVgq6SKUGwdzuOBdhczsEK5qbMZlYmiV20LIWcNJZ+pQLMQASdu9ncWLMjpOhXU1qAkHNU2/f1b3R7jEEHRIREFhNAKAp1M23bYtgJ03INKrSQTSwqGIX1iVCVOhwEl16UDAigVNhu1YjkzuZy76HWGYuCy6GeKR6+uqxuzhmUUxAKijtuThAXE0xtUso1WGjpkVfkLIY6WG5JHIAs2MSeLOtyRJA6r6ZpFjR3soGcHSSEFFRR778GrvAfI9diV/wD1EkkbMzfu8xl9K12VCNRAFi9RN7fVw35B0lX9y6MoH1FIKn8DX3EYaA5t/gn/APIm/EYzBbyz/n/L9MZhitiZl+oNpXj6o9/b54lTqr3wv4H9cZjMaEUWV6k3sv4H9cev1Jq4X8/1xmMwxUanqj+y/n+uNl6k3sv4H9ceYzCsdEi9Uf2X8/1wX8P58ouYnCp5jBI9RBsJdlRv3NX8sZjMTLQ47GTovW3jQsqpdHsfc/5vgMSr12Rm1MqE9rB/+WMxmJNAP1rr8mnNGkukjGx2Q8gb98cx8S5moYXVVDssrM1ElhqVdDAkqU76a535x7jMT6PwC5bxJmMnIDA+lWVWKH1J6lBK01nTv3OI+seJJ8zNrkIBI3032HxJIHahtjMZjTwk86nOQ6qKFJzW+7UTv8hjMu5tWs3dXf4/DHmMxAnotQ59lkoBfrFbreiNW/yPGJ5prV7VTWoixwbIv8sZjMWiWinkOqyR0VO/P/KwzZWfUqIVWmazzfHY3jMZjCkJIF5jq0nltFtoYuWFc02nTzsKvjc2d6oA14W8SzxSLEukxvZKkGgdN6hvsdvljMZjbgxZclcaDmc6k30jLtS2HVu9WVZD3+ztgz0jqJGceTSusqAT6txb7EBqPO13XbGYzG83cTn41UsE0viqY5qaIrH5YjiYLpNamMhJ55JA/AYX/EU/mxyBlXZgQRqBFyKpF3xTfkPbGYzHFNZPU+mbTdCt1HqksJRIm0CSPy3I3JRQgC+q/hvzt88NfT4Y2yEKtGrVGkt24OoKTyGG3qYff7749xmKjpGHN/Yw50fqLQxlFClRpIse6gHgj2v53igviiWTOQIyx6RHJJsG5sx7+rjSbr3o9hjMZi1oy8D+Y6uXj0PHE61wykjYc0TV4QfE2mKKCWGNYnZ1DFC4BtHa6LEA2o4rGYzAMTf8en/mN/U3648xmMwDP//Z">
            <a:hlinkClick r:id="rId9"/>
          </p:cNvPr>
          <p:cNvSpPr>
            <a:spLocks noChangeAspect="1" noChangeArrowheads="1"/>
          </p:cNvSpPr>
          <p:nvPr/>
        </p:nvSpPr>
        <p:spPr bwMode="auto">
          <a:xfrm>
            <a:off x="100013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0" name="Picture 6" descr="http://t3.gstatic.com/images?q=tbn:ANd9GcTR0B8k2msVRcxDJpfqOheEcAYtBx1fwL7VkpAUaO5yS5kMFrb4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28800" y="2971800"/>
            <a:ext cx="4829175" cy="361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Write a sentence to show you know what each of these words mean.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934200" cy="34290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The man showed authority by…</a:t>
            </a:r>
          </a:p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The tornado was a disaster because…</a:t>
            </a:r>
          </a:p>
          <a:p>
            <a:endParaRPr lang="en-US" b="1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581531" cy="1989347"/>
          </a:xfrm>
          <a:prstGeom prst="rect">
            <a:avLst/>
          </a:prstGeom>
          <a:noFill/>
        </p:spPr>
      </p:pic>
      <p:pic>
        <p:nvPicPr>
          <p:cNvPr id="5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4800600"/>
            <a:ext cx="996914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102</Words>
  <Application>Microsoft Office PowerPoint</Application>
  <PresentationFormat>On-screen Show (4:3)</PresentationFormat>
  <Paragraphs>28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Frindle Day 6 Chapters 11 &amp; 12</vt:lpstr>
      <vt:lpstr>Goal</vt:lpstr>
      <vt:lpstr> Tell your partner about a new word you learned yesterday. </vt:lpstr>
      <vt:lpstr>authority</vt:lpstr>
      <vt:lpstr>disaster</vt:lpstr>
      <vt:lpstr> Write a sentence to show you know what each of these words mean. </vt:lpstr>
      <vt:lpstr>Goal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Day Immigrants</dc:title>
  <dc:creator>ST User</dc:creator>
  <cp:lastModifiedBy>st</cp:lastModifiedBy>
  <cp:revision>96</cp:revision>
  <dcterms:created xsi:type="dcterms:W3CDTF">2014-01-31T18:25:56Z</dcterms:created>
  <dcterms:modified xsi:type="dcterms:W3CDTF">2014-03-17T19:32:47Z</dcterms:modified>
</cp:coreProperties>
</file>